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14"/>
  </p:notesMasterIdLst>
  <p:handoutMasterIdLst>
    <p:handoutMasterId r:id="rId15"/>
  </p:handoutMasterIdLst>
  <p:sldIdLst>
    <p:sldId id="378" r:id="rId5"/>
    <p:sldId id="387" r:id="rId6"/>
    <p:sldId id="396" r:id="rId7"/>
    <p:sldId id="397" r:id="rId8"/>
    <p:sldId id="398" r:id="rId9"/>
    <p:sldId id="389" r:id="rId10"/>
    <p:sldId id="399" r:id="rId11"/>
    <p:sldId id="421" r:id="rId12"/>
    <p:sldId id="400" r:id="rId13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2784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7FEEB9-8FA2-2CF1-4087-2BC46327BD03}" name="Kseniya Savelyeva" initials="KS" userId="S::ksavelyeva@constellationdealer.com::61dfa266-1292-4dde-9989-92e37fd6a9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ya Savelyeva" initials="KS" lastIdx="5" clrIdx="0">
    <p:extLst>
      <p:ext uri="{19B8F6BF-5375-455C-9EA6-DF929625EA0E}">
        <p15:presenceInfo xmlns:p15="http://schemas.microsoft.com/office/powerpoint/2012/main" userId="S-1-5-21-1166330866-2158198270-2689449013-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9A1"/>
    <a:srgbClr val="001A3C"/>
    <a:srgbClr val="2D94E0"/>
    <a:srgbClr val="B9DEFC"/>
    <a:srgbClr val="EDF5FE"/>
    <a:srgbClr val="B9B9B9"/>
    <a:srgbClr val="232323"/>
    <a:srgbClr val="373A44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4DA91-9D8B-45C9-9A43-348F4C4F9E58}" v="4" dt="2025-02-04T14:58:56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166" autoAdjust="0"/>
  </p:normalViewPr>
  <p:slideViewPr>
    <p:cSldViewPr snapToGrid="0">
      <p:cViewPr varScale="1">
        <p:scale>
          <a:sx n="93" d="100"/>
          <a:sy n="93" d="100"/>
        </p:scale>
        <p:origin x="1212" y="66"/>
      </p:cViewPr>
      <p:guideLst>
        <p:guide orient="horz" pos="624"/>
        <p:guide pos="432"/>
        <p:guide orient="horz" pos="2784"/>
        <p:guide orient="horz" pos="2352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122" d="100"/>
          <a:sy n="122" d="100"/>
        </p:scale>
        <p:origin x="3846" y="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ya Savelyeva" userId="61dfa266-1292-4dde-9989-92e37fd6a96c" providerId="ADAL" clId="{21D4DA91-9D8B-45C9-9A43-348F4C4F9E58}"/>
    <pc:docChg chg="custSel addSld modSld">
      <pc:chgData name="Kseniya Savelyeva" userId="61dfa266-1292-4dde-9989-92e37fd6a96c" providerId="ADAL" clId="{21D4DA91-9D8B-45C9-9A43-348F4C4F9E58}" dt="2025-02-04T14:59:00.432" v="6" actId="478"/>
      <pc:docMkLst>
        <pc:docMk/>
      </pc:docMkLst>
      <pc:sldChg chg="delSp modSp add mod">
        <pc:chgData name="Kseniya Savelyeva" userId="61dfa266-1292-4dde-9989-92e37fd6a96c" providerId="ADAL" clId="{21D4DA91-9D8B-45C9-9A43-348F4C4F9E58}" dt="2025-02-04T14:59:00.432" v="6" actId="478"/>
        <pc:sldMkLst>
          <pc:docMk/>
          <pc:sldMk cId="1077675585" sldId="421"/>
        </pc:sldMkLst>
        <pc:spChg chg="mod">
          <ac:chgData name="Kseniya Savelyeva" userId="61dfa266-1292-4dde-9989-92e37fd6a96c" providerId="ADAL" clId="{21D4DA91-9D8B-45C9-9A43-348F4C4F9E58}" dt="2025-02-04T14:58:58.845" v="5" actId="20577"/>
          <ac:spMkLst>
            <pc:docMk/>
            <pc:sldMk cId="1077675585" sldId="421"/>
            <ac:spMk id="6" creationId="{290C78FE-2368-C6A2-9AB3-74E0389F6911}"/>
          </ac:spMkLst>
        </pc:spChg>
        <pc:picChg chg="del">
          <ac:chgData name="Kseniya Savelyeva" userId="61dfa266-1292-4dde-9989-92e37fd6a96c" providerId="ADAL" clId="{21D4DA91-9D8B-45C9-9A43-348F4C4F9E58}" dt="2025-02-04T14:59:00.432" v="6" actId="478"/>
          <ac:picMkLst>
            <pc:docMk/>
            <pc:sldMk cId="1077675585" sldId="421"/>
            <ac:picMk id="2" creationId="{E66BA677-A98C-6AD9-2194-2F6BFECB1B6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84508CF-F35E-4706-9BA6-77B79739D350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508FB5-316F-4A35-B1F0-6AB2FEB5A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7A26D-E782-4A23-BE45-60EE98FD9B72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3B2A7E-0BD1-4B2E-9C7E-29952F56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89FA2-7B62-CA74-B7A2-FE973630D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82C57-E6D4-7794-1BB2-A910785A4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96764C-74B0-00C4-BD4D-A95A7108F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A9666-C0C8-D595-12E5-8DE9F954B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2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1B2B1-8268-E040-E3F9-CDBD71449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B1CA7-93D3-4324-6015-1E8AD28301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F67242-6107-1ED9-D7DB-E6087DC2E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EE190-39F7-E781-40C8-7E78336D7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4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83002-1CC0-0CC1-95DE-92C9BA14F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1897E0-162D-9A6B-0BB9-E249BBC5E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41858C-3D26-3A96-4F97-E8C82676E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FB15D-6B17-A9EF-6327-12085065E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8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E308C-06E0-DEF8-8876-934A48C5F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2EBD7F-C3AD-5F1F-2924-1D0169678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F62E7F-1D0D-EA71-AB9C-2AC6A4C92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856BD-A913-FF64-A0A5-DF54CB8E9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38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E154D-D937-3EAC-2129-0D2C617CA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6505A2-8D9D-F70F-AF93-94221C7C0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28A7E6-7878-BFBC-5E64-218D70B27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F5BAB-BAB6-CFC9-32C6-C78375313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2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5AFAB17C-35D6-4B9D-9E7A-2C01A9E843E0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3D71890-B3CB-4FD8-834D-009164FB213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3">
            <a:extLst>
              <a:ext uri="{FF2B5EF4-FFF2-40B4-BE49-F238E27FC236}">
                <a16:creationId xmlns:a16="http://schemas.microsoft.com/office/drawing/2014/main" id="{EAB87C57-A24A-40AF-AB55-474978C5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8" name="Tytuł 3">
            <a:extLst>
              <a:ext uri="{FF2B5EF4-FFF2-40B4-BE49-F238E27FC236}">
                <a16:creationId xmlns:a16="http://schemas.microsoft.com/office/drawing/2014/main" id="{6C16F662-5664-479A-B220-CABCADD0FD75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0E60A237-D655-4551-9317-77C28468972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40AADC7-9D6F-6E91-B17B-64D648516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15C5AE3-66A7-1806-4B30-09D62D9FE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79EF88-0D14-44C5-95DD-FD4BDA8BD4CB}"/>
              </a:ext>
            </a:extLst>
          </p:cNvPr>
          <p:cNvSpPr txBox="1">
            <a:spLocks/>
          </p:cNvSpPr>
          <p:nvPr userDrawn="1"/>
        </p:nvSpPr>
        <p:spPr>
          <a:xfrm>
            <a:off x="609601" y="1252901"/>
            <a:ext cx="5105400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258BBE-7AF6-480D-9B5E-BD8787F5F362}"/>
              </a:ext>
            </a:extLst>
          </p:cNvPr>
          <p:cNvSpPr txBox="1">
            <a:spLocks/>
          </p:cNvSpPr>
          <p:nvPr userDrawn="1"/>
        </p:nvSpPr>
        <p:spPr>
          <a:xfrm>
            <a:off x="5994401" y="1252901"/>
            <a:ext cx="5130799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50B8888E-9D9C-4AAE-8AE1-93023477A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FE002C-AFB5-4CF5-81BC-766EA534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A398D2-66AE-4633-AA8A-C10308375BD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AAA7E38-9519-1672-AF97-265D81816ED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2E4C9-129F-24B8-4F5C-814DBC2AA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385D1FB-2BB6-7875-0652-A51E52E780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EFD2A3-EF5F-4F56-B60D-483AD163C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16380"/>
            <a:ext cx="11074400" cy="4267200"/>
          </a:xfrm>
          <a:prstGeom prst="rect">
            <a:avLst/>
          </a:prstGeom>
        </p:spPr>
        <p:txBody>
          <a:bodyPr/>
          <a:lstStyle>
            <a:lvl1pPr marL="115887" indent="0">
              <a:buClr>
                <a:srgbClr val="2D94E0"/>
              </a:buClr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568325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914400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pl-PL" dirty="0" err="1"/>
              <a:t>Paragraph</a:t>
            </a:r>
            <a:r>
              <a:rPr lang="pl-PL" dirty="0"/>
              <a:t> </a:t>
            </a:r>
            <a:r>
              <a:rPr lang="pl-PL" dirty="0" err="1"/>
              <a:t>text</a:t>
            </a:r>
            <a:endParaRPr lang="en-US" dirty="0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540A7C48-B8F6-4A41-817E-C7AD1B695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CDD37F0-4689-486C-0BC1-C6BA7FAFC5EB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CFC53A-0FAB-3D5F-59B3-8D4734487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5E92059-3B77-1F10-BB03-3E90CAEF1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26936C94-584A-4267-8BBC-4B7B7E1A5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>
              <a:defRPr sz="4000" b="1" spc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5F41FF0-2F10-A30F-F3C3-A76E8648C55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449C7D-F8C6-5139-9F53-F22DC0238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AB02914-322F-A931-690A-4DBFBD805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427728-C202-40A1-9A19-01DEF984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33800"/>
            <a:ext cx="12192000" cy="1143000"/>
          </a:xfrm>
          <a:prstGeom prst="rect">
            <a:avLst/>
          </a:prstGeom>
        </p:spPr>
        <p:txBody>
          <a:bodyPr/>
          <a:lstStyle>
            <a:lvl1pPr>
              <a:defRPr sz="45000" b="1" spc="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Questions</a:t>
            </a:r>
            <a:r>
              <a:rPr lang="pl-PL" sz="5400" dirty="0"/>
              <a:t>?</a:t>
            </a:r>
            <a:endParaRPr lang="en-US" sz="5400" dirty="0"/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9" y="1933522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9114BA-10F2-4096-95CF-78276C49245A}"/>
              </a:ext>
            </a:extLst>
          </p:cNvPr>
          <p:cNvSpPr/>
          <p:nvPr userDrawn="1"/>
        </p:nvSpPr>
        <p:spPr>
          <a:xfrm>
            <a:off x="-2569" y="-1"/>
            <a:ext cx="12194569" cy="6240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58DA13-EA99-4F89-ADC6-B207C3B4B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48888"/>
            <a:ext cx="12192000" cy="1143000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Thank</a:t>
            </a:r>
            <a:r>
              <a:rPr lang="pl-PL" sz="5400" dirty="0"/>
              <a:t> </a:t>
            </a:r>
            <a:r>
              <a:rPr lang="pl-PL" sz="5400" dirty="0" err="1"/>
              <a:t>you</a:t>
            </a:r>
            <a:r>
              <a:rPr lang="pl-PL" sz="5400" dirty="0"/>
              <a:t>!</a:t>
            </a:r>
            <a:endParaRPr lang="en-US" sz="5400" dirty="0"/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id="{36449EC7-9C20-B223-5E74-141B2799FAB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876B454-DA97-FB97-7BD8-40342D82B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4530CE8-1662-27AF-81A3-8F632597B0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9" y="1933522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1D27D3-65D0-5BAA-FF91-8117AD117203}"/>
              </a:ext>
            </a:extLst>
          </p:cNvPr>
          <p:cNvSpPr txBox="1">
            <a:spLocks/>
          </p:cNvSpPr>
          <p:nvPr userDrawn="1"/>
        </p:nvSpPr>
        <p:spPr>
          <a:xfrm>
            <a:off x="0" y="3560824"/>
            <a:ext cx="12192000" cy="1143000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800" b="1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/>
            <a:r>
              <a:rPr lang="pl-PL" sz="4400" dirty="0" err="1">
                <a:solidFill>
                  <a:schemeClr val="tx2"/>
                </a:solidFill>
              </a:rPr>
              <a:t>Questions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13">
            <a:extLst>
              <a:ext uri="{FF2B5EF4-FFF2-40B4-BE49-F238E27FC236}">
                <a16:creationId xmlns:a16="http://schemas.microsoft.com/office/drawing/2014/main" id="{2187B27A-6B8F-8A54-61B0-E36B4A594F2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14">
            <a:extLst>
              <a:ext uri="{FF2B5EF4-FFF2-40B4-BE49-F238E27FC236}">
                <a16:creationId xmlns:a16="http://schemas.microsoft.com/office/drawing/2014/main" id="{E8653041-0CEE-8C03-62C6-E0F49B302FE5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44DA222D-0FFD-5803-1591-7902F5F4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9F268D28-5F07-95AE-565A-1B4766439469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8">
            <a:extLst>
              <a:ext uri="{FF2B5EF4-FFF2-40B4-BE49-F238E27FC236}">
                <a16:creationId xmlns:a16="http://schemas.microsoft.com/office/drawing/2014/main" id="{D01F005E-815E-7283-10A3-E4AD4231ED3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7222D4C-443E-452A-BA6D-C01A3E1E7D54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A495E97E-DC21-A1A1-F36C-A00906CAB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8698746-EB33-739E-D3B5-A05FE6F17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13">
            <a:extLst>
              <a:ext uri="{FF2B5EF4-FFF2-40B4-BE49-F238E27FC236}">
                <a16:creationId xmlns:a16="http://schemas.microsoft.com/office/drawing/2014/main" id="{C5D1F2EF-A9CE-D97D-4C2B-09BA0F8302D8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4">
            <a:extLst>
              <a:ext uri="{FF2B5EF4-FFF2-40B4-BE49-F238E27FC236}">
                <a16:creationId xmlns:a16="http://schemas.microsoft.com/office/drawing/2014/main" id="{A43360DD-ACDE-BB9C-E2D0-8E87B8D4300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FECA556E-EDE8-AD00-8F3B-686DAE15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6FB0334D-F975-ABE5-7D9A-19D5D3FD92E8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3">
            <a:extLst>
              <a:ext uri="{FF2B5EF4-FFF2-40B4-BE49-F238E27FC236}">
                <a16:creationId xmlns:a16="http://schemas.microsoft.com/office/drawing/2014/main" id="{65396E91-8FF9-594F-FBC6-FB1C83C7F82C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A8A6397-A270-9174-A38B-C7488F55C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45FE191-AC43-47BC-5648-FAA171983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688115B-895F-63D0-56C1-952268403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544EC44-C0EB-0274-2CC9-D113A5788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E34128-3664-9E45-D034-D5EEC0417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6042C77-EB6A-BF2C-B277-610181673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1074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rgbClr val="2D94E0"/>
              </a:buClr>
              <a:buFont typeface="Arial" panose="020B0604020202020204" pitchFamily="34" charset="0"/>
              <a:buChar char="•"/>
              <a:defRPr sz="2800">
                <a:solidFill>
                  <a:srgbClr val="232323"/>
                </a:solidFill>
                <a:latin typeface="Franklin Gothic Book" panose="020B0503020102020204" pitchFamily="34" charset="0"/>
              </a:defRPr>
            </a:lvl1pPr>
            <a:lvl2pPr marL="914400" indent="-346075">
              <a:buClr>
                <a:srgbClr val="2D94E0"/>
              </a:buClr>
              <a:buFont typeface="Arial" panose="020B0604020202020204" pitchFamily="34" charset="0"/>
              <a:buChar char="•"/>
              <a:defRPr sz="2400"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1260475" indent="-346075">
              <a:buClr>
                <a:srgbClr val="2D94E0"/>
              </a:buClr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3B583081-1B9C-3CDF-EEB2-00F875570367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C51A586-57CF-D5ED-DABF-EDB7E7614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595FA62-BE92-B16D-D089-CA39FE688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6" name="Prostokąt 4">
            <a:extLst>
              <a:ext uri="{FF2B5EF4-FFF2-40B4-BE49-F238E27FC236}">
                <a16:creationId xmlns:a16="http://schemas.microsoft.com/office/drawing/2014/main" id="{90C0FCDC-8301-8F5E-FAA3-F92AAEDF2EE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6B0DED-0FD0-1F4E-7046-B28B284DA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18069C-60C1-3C88-DC91-9624D64AE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>
            <a:extLst>
              <a:ext uri="{FF2B5EF4-FFF2-40B4-BE49-F238E27FC236}">
                <a16:creationId xmlns:a16="http://schemas.microsoft.com/office/drawing/2014/main" id="{62008CC5-EBAC-DA0A-70F9-2929376AB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25908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Name</a:t>
            </a:r>
            <a:endParaRPr lang="en-US" dirty="0"/>
          </a:p>
        </p:txBody>
      </p:sp>
      <p:sp>
        <p:nvSpPr>
          <p:cNvPr id="4" name="Symbol zastępczy tekstu 6">
            <a:extLst>
              <a:ext uri="{FF2B5EF4-FFF2-40B4-BE49-F238E27FC236}">
                <a16:creationId xmlns:a16="http://schemas.microsoft.com/office/drawing/2014/main" id="{CDF2C916-2914-2320-75D1-B2B5A9122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32766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2800" b="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5" name="Owal 1">
            <a:extLst>
              <a:ext uri="{FF2B5EF4-FFF2-40B4-BE49-F238E27FC236}">
                <a16:creationId xmlns:a16="http://schemas.microsoft.com/office/drawing/2014/main" id="{2DEFDF94-FDCA-438A-D4DC-FC297A7D8FE1}"/>
              </a:ext>
            </a:extLst>
          </p:cNvPr>
          <p:cNvSpPr/>
          <p:nvPr userDrawn="1"/>
        </p:nvSpPr>
        <p:spPr>
          <a:xfrm>
            <a:off x="3200400" y="2438400"/>
            <a:ext cx="15240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4">
            <a:extLst>
              <a:ext uri="{FF2B5EF4-FFF2-40B4-BE49-F238E27FC236}">
                <a16:creationId xmlns:a16="http://schemas.microsoft.com/office/drawing/2014/main" id="{48BDE8E6-4CEC-2A79-9479-A8253FBB81FE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A892494-071E-545B-2FA5-92632C18C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2F55390-A6CC-8BC9-64D5-01E76F8621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D6674B-1786-4E05-A8AF-E079348A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1pPr>
            <a:lvl2pPr marL="914400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j-lt"/>
              </a:defRPr>
            </a:lvl2pPr>
            <a:lvl3pPr marL="1260475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8447E3-85E3-44D1-BE52-0C947D314F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ytuł 3">
            <a:extLst>
              <a:ext uri="{FF2B5EF4-FFF2-40B4-BE49-F238E27FC236}">
                <a16:creationId xmlns:a16="http://schemas.microsoft.com/office/drawing/2014/main" id="{C49E9769-1588-4F8B-9840-103F42AE7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A186FD6A-BF60-E96A-79BE-CD2B3A9F9EA2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717F4F7-F034-123C-2025-62793F01C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9EB3271-C0A3-9FC9-51DF-30EF56BA70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31" r:id="rId2"/>
    <p:sldLayoutId id="2147483932" r:id="rId3"/>
    <p:sldLayoutId id="2147483927" r:id="rId4"/>
    <p:sldLayoutId id="2147483935" r:id="rId5"/>
    <p:sldLayoutId id="2147483917" r:id="rId6"/>
    <p:sldLayoutId id="2147483934" r:id="rId7"/>
    <p:sldLayoutId id="2147483933" r:id="rId8"/>
    <p:sldLayoutId id="2147483929" r:id="rId9"/>
    <p:sldLayoutId id="2147483930" r:id="rId10"/>
    <p:sldLayoutId id="2147483905" r:id="rId11"/>
    <p:sldLayoutId id="2147483925" r:id="rId12"/>
    <p:sldLayoutId id="2147483924" r:id="rId13"/>
    <p:sldLayoutId id="2147483928" r:id="rId14"/>
    <p:sldLayoutId id="214748393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 kern="1200" spc="-100" baseline="0">
          <a:solidFill>
            <a:srgbClr val="00347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2pPr>
      <a:lvl3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3pPr>
      <a:lvl4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4pPr>
      <a:lvl5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568325" indent="-4524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6075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346075" algn="l" defTabSz="103028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lsoftware.na3.teamsupport.com/knowledgeBase/14316732" TargetMode="External"/><Relationship Id="rId7" Type="http://schemas.openxmlformats.org/officeDocument/2006/relationships/image" Target="../media/image37.jpeg"/><Relationship Id="rId2" Type="http://schemas.openxmlformats.org/officeDocument/2006/relationships/hyperlink" Target="https://idealsoftware.na3.teamsupport.com/knowledgeBase/20550625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hyperlink" Target="https://idealsoftware.na3.teamsupport.com/knowledgeBase/2436089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88083-C335-446C-C0B2-E161C3A06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A8BD354C-E92B-197D-446B-165444094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1478" y="1828800"/>
            <a:ext cx="2226520" cy="747712"/>
          </a:xfrm>
          <a:prstGeom prst="rect">
            <a:avLst/>
          </a:prstGeom>
        </p:spPr>
      </p:pic>
      <p:sp>
        <p:nvSpPr>
          <p:cNvPr id="8" name="Tytuł 17">
            <a:extLst>
              <a:ext uri="{FF2B5EF4-FFF2-40B4-BE49-F238E27FC236}">
                <a16:creationId xmlns:a16="http://schemas.microsoft.com/office/drawing/2014/main" id="{8489A3A3-15DA-525A-D3F3-EBA0226FE6AB}"/>
              </a:ext>
            </a:extLst>
          </p:cNvPr>
          <p:cNvSpPr txBox="1">
            <a:spLocks/>
          </p:cNvSpPr>
          <p:nvPr/>
        </p:nvSpPr>
        <p:spPr>
          <a:xfrm>
            <a:off x="685800" y="3124200"/>
            <a:ext cx="8229600" cy="19351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b="1" kern="1200" spc="0" baseline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800" noProof="0" dirty="0">
                <a:latin typeface="+mj-lt"/>
              </a:rPr>
              <a:t>Service Excellence </a:t>
            </a:r>
          </a:p>
          <a:p>
            <a:pPr>
              <a:lnSpc>
                <a:spcPct val="100000"/>
              </a:lnSpc>
            </a:pPr>
            <a:r>
              <a:rPr lang="en-US" sz="2800" b="0" noProof="0" dirty="0">
                <a:solidFill>
                  <a:schemeClr val="accent2"/>
                </a:solidFill>
                <a:latin typeface="+mj-lt"/>
              </a:rPr>
              <a:t>Enhancing Efficiency In The </a:t>
            </a:r>
          </a:p>
          <a:p>
            <a:pPr>
              <a:lnSpc>
                <a:spcPct val="100000"/>
              </a:lnSpc>
            </a:pPr>
            <a:r>
              <a:rPr lang="en-US" sz="2800" b="0" noProof="0" dirty="0">
                <a:solidFill>
                  <a:schemeClr val="accent2"/>
                </a:solidFill>
                <a:latin typeface="+mj-lt"/>
              </a:rPr>
              <a:t>Service Department</a:t>
            </a:r>
            <a:br>
              <a:rPr lang="en-US" sz="1050" noProof="0" dirty="0">
                <a:latin typeface="+mj-lt"/>
              </a:rPr>
            </a:br>
            <a:endParaRPr lang="en-US" sz="1050" noProof="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105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000" b="0" noProof="0" dirty="0">
                <a:latin typeface="+mj-lt"/>
              </a:rPr>
              <a:t>February 2025</a:t>
            </a:r>
          </a:p>
          <a:p>
            <a:pPr>
              <a:lnSpc>
                <a:spcPct val="100000"/>
              </a:lnSpc>
            </a:pPr>
            <a:endParaRPr lang="en-US" sz="2000" b="0" noProof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000" noProof="0" dirty="0">
                <a:solidFill>
                  <a:schemeClr val="bg1"/>
                </a:solidFill>
                <a:latin typeface="+mj-lt"/>
              </a:rPr>
              <a:t>Jim Daum, Implementation Specialist</a:t>
            </a:r>
          </a:p>
          <a:p>
            <a:pPr>
              <a:lnSpc>
                <a:spcPct val="100000"/>
              </a:lnSpc>
            </a:pPr>
            <a:endParaRPr lang="en-US" sz="2000" b="0" noProof="0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98D29-781E-377A-F8F6-A26A019273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3" r="20153"/>
          <a:stretch/>
        </p:blipFill>
        <p:spPr>
          <a:xfrm>
            <a:off x="7620000" y="1752600"/>
            <a:ext cx="4572000" cy="5105400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39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DD0733-9E31-15B2-001D-D7602A5C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1125200" cy="877198"/>
          </a:xfrm>
        </p:spPr>
        <p:txBody>
          <a:bodyPr/>
          <a:lstStyle/>
          <a:p>
            <a:r>
              <a:rPr lang="en-US" noProof="0" dirty="0">
                <a:latin typeface="+mj-lt"/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E37D11-1C2B-EDC6-425F-38DC99DBDFE9}"/>
              </a:ext>
            </a:extLst>
          </p:cNvPr>
          <p:cNvSpPr txBox="1">
            <a:spLocks/>
          </p:cNvSpPr>
          <p:nvPr/>
        </p:nvSpPr>
        <p:spPr>
          <a:xfrm>
            <a:off x="708884" y="2328469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2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5CD6F2-A437-D902-A194-4B20DBFD3D61}"/>
              </a:ext>
            </a:extLst>
          </p:cNvPr>
          <p:cNvSpPr txBox="1">
            <a:spLocks/>
          </p:cNvSpPr>
          <p:nvPr/>
        </p:nvSpPr>
        <p:spPr>
          <a:xfrm>
            <a:off x="708884" y="3118440"/>
            <a:ext cx="698400" cy="698400"/>
          </a:xfrm>
          <a:prstGeom prst="roundRect">
            <a:avLst>
              <a:gd name="adj" fmla="val 3938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3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07BBCCF-2861-5764-859B-36D69A3E1F24}"/>
              </a:ext>
            </a:extLst>
          </p:cNvPr>
          <p:cNvSpPr txBox="1">
            <a:spLocks/>
          </p:cNvSpPr>
          <p:nvPr/>
        </p:nvSpPr>
        <p:spPr>
          <a:xfrm>
            <a:off x="1524000" y="1564564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800" noProof="0" dirty="0"/>
              <a:t>Time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77E0E32-DC23-B054-5736-88C6AD4B3661}"/>
              </a:ext>
            </a:extLst>
          </p:cNvPr>
          <p:cNvSpPr txBox="1">
            <a:spLocks/>
          </p:cNvSpPr>
          <p:nvPr/>
        </p:nvSpPr>
        <p:spPr>
          <a:xfrm>
            <a:off x="708884" y="1564564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CE71E85-9F83-A1BF-20FE-35A039784491}"/>
              </a:ext>
            </a:extLst>
          </p:cNvPr>
          <p:cNvSpPr txBox="1">
            <a:spLocks/>
          </p:cNvSpPr>
          <p:nvPr/>
        </p:nvSpPr>
        <p:spPr>
          <a:xfrm>
            <a:off x="1524000" y="2351702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800" noProof="0" dirty="0"/>
              <a:t>What is Efficiency?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09EC89-4187-647A-E790-10A214BF581C}"/>
              </a:ext>
            </a:extLst>
          </p:cNvPr>
          <p:cNvSpPr txBox="1">
            <a:spLocks/>
          </p:cNvSpPr>
          <p:nvPr/>
        </p:nvSpPr>
        <p:spPr>
          <a:xfrm>
            <a:off x="1524000" y="3138840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800" noProof="0" dirty="0"/>
              <a:t>Labor Efficiency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1F8AEA6-415F-C8FC-6A05-98311B6DF659}"/>
              </a:ext>
            </a:extLst>
          </p:cNvPr>
          <p:cNvSpPr txBox="1">
            <a:spLocks/>
          </p:cNvSpPr>
          <p:nvPr/>
        </p:nvSpPr>
        <p:spPr>
          <a:xfrm>
            <a:off x="708884" y="3925978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4.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87DA4-4965-20C1-2956-9BDD17D0A3A3}"/>
              </a:ext>
            </a:extLst>
          </p:cNvPr>
          <p:cNvSpPr txBox="1">
            <a:spLocks/>
          </p:cNvSpPr>
          <p:nvPr/>
        </p:nvSpPr>
        <p:spPr>
          <a:xfrm>
            <a:off x="708884" y="4715949"/>
            <a:ext cx="698400" cy="698400"/>
          </a:xfrm>
          <a:prstGeom prst="roundRect">
            <a:avLst>
              <a:gd name="adj" fmla="val 3938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noProof="0" dirty="0"/>
              <a:t>5.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BC38478-6E8D-B951-30A4-70654B494AB0}"/>
              </a:ext>
            </a:extLst>
          </p:cNvPr>
          <p:cNvSpPr txBox="1">
            <a:spLocks/>
          </p:cNvSpPr>
          <p:nvPr/>
        </p:nvSpPr>
        <p:spPr>
          <a:xfrm>
            <a:off x="1524000" y="3949211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800" noProof="0" dirty="0"/>
              <a:t> Your Service Process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50F80E5-FE55-57BA-4D86-90607B83554B}"/>
              </a:ext>
            </a:extLst>
          </p:cNvPr>
          <p:cNvSpPr txBox="1">
            <a:spLocks/>
          </p:cNvSpPr>
          <p:nvPr/>
        </p:nvSpPr>
        <p:spPr>
          <a:xfrm>
            <a:off x="1524000" y="4736349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800" noProof="0" dirty="0"/>
              <a:t>Finding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833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C7F3D-2141-39F6-AC53-788A83BEB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B0817B-0EDC-1534-43AD-9C42F639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noProof="0" dirty="0"/>
              <a:t>Time = Money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34C5942-0C83-6CF8-F88F-D2F3FCE9D6F3}"/>
              </a:ext>
            </a:extLst>
          </p:cNvPr>
          <p:cNvGrpSpPr/>
          <p:nvPr/>
        </p:nvGrpSpPr>
        <p:grpSpPr>
          <a:xfrm>
            <a:off x="774491" y="1690688"/>
            <a:ext cx="9935981" cy="3871729"/>
            <a:chOff x="131417" y="1113566"/>
            <a:chExt cx="11832747" cy="47807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3EC4AC8-B1D5-DED1-A095-A6237605DDDB}"/>
                </a:ext>
              </a:extLst>
            </p:cNvPr>
            <p:cNvSpPr/>
            <p:nvPr/>
          </p:nvSpPr>
          <p:spPr>
            <a:xfrm>
              <a:off x="3770026" y="2595488"/>
              <a:ext cx="4557010" cy="1816925"/>
            </a:xfrm>
            <a:prstGeom prst="roundRect">
              <a:avLst>
                <a:gd name="adj" fmla="val 101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noProof="0" dirty="0"/>
                <a:t>TIME</a:t>
              </a:r>
            </a:p>
            <a:p>
              <a:pPr algn="ctr"/>
              <a:r>
                <a:rPr lang="en-US" noProof="0" dirty="0"/>
                <a:t>MANAGEMENT</a:t>
              </a:r>
            </a:p>
          </p:txBody>
        </p:sp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7A70E321-1C74-49EC-32BB-C4397DC6393E}"/>
                </a:ext>
              </a:extLst>
            </p:cNvPr>
            <p:cNvSpPr/>
            <p:nvPr/>
          </p:nvSpPr>
          <p:spPr>
            <a:xfrm>
              <a:off x="1948891" y="1418756"/>
              <a:ext cx="1154243" cy="1154243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ED91E69B-44C4-9A2D-FF5D-F2F042B03248}"/>
                </a:ext>
              </a:extLst>
            </p:cNvPr>
            <p:cNvSpPr/>
            <p:nvPr/>
          </p:nvSpPr>
          <p:spPr>
            <a:xfrm>
              <a:off x="1948888" y="2926828"/>
              <a:ext cx="1154243" cy="1154243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7C63B81C-78C5-3679-1B6E-1A1358A827AE}"/>
                </a:ext>
              </a:extLst>
            </p:cNvPr>
            <p:cNvSpPr/>
            <p:nvPr/>
          </p:nvSpPr>
          <p:spPr>
            <a:xfrm>
              <a:off x="1948889" y="4434900"/>
              <a:ext cx="1154243" cy="1154243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: Diagonal Corners Rounded 14">
              <a:extLst>
                <a:ext uri="{FF2B5EF4-FFF2-40B4-BE49-F238E27FC236}">
                  <a16:creationId xmlns:a16="http://schemas.microsoft.com/office/drawing/2014/main" id="{40676FEC-EE85-0E4D-D535-0ABF15F3D7E3}"/>
                </a:ext>
              </a:extLst>
            </p:cNvPr>
            <p:cNvSpPr/>
            <p:nvPr/>
          </p:nvSpPr>
          <p:spPr>
            <a:xfrm>
              <a:off x="5467747" y="1113566"/>
              <a:ext cx="1154243" cy="1154243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B368F6DA-A8BC-7CA5-EA9D-85125CF151ED}"/>
                </a:ext>
              </a:extLst>
            </p:cNvPr>
            <p:cNvSpPr/>
            <p:nvPr/>
          </p:nvSpPr>
          <p:spPr>
            <a:xfrm>
              <a:off x="5469058" y="4740091"/>
              <a:ext cx="1154243" cy="1154243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5C110389-0AD9-B6C5-5565-CFC16E675AD1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>
              <a:off x="3103134" y="1995878"/>
              <a:ext cx="329784" cy="1385391"/>
            </a:xfrm>
            <a:prstGeom prst="bentConnector2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0ACEDD89-FF3E-86CD-E3AC-594C7128F579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3103132" y="3626630"/>
              <a:ext cx="333446" cy="1385392"/>
            </a:xfrm>
            <a:prstGeom prst="bentConnector2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9A552EE-582A-8D88-71F4-D5773063A7C8}"/>
                </a:ext>
              </a:extLst>
            </p:cNvPr>
            <p:cNvCxnSpPr>
              <a:cxnSpLocks/>
              <a:stCxn id="8" idx="0"/>
              <a:endCxn id="6" idx="1"/>
            </p:cNvCxnSpPr>
            <p:nvPr/>
          </p:nvCxnSpPr>
          <p:spPr>
            <a:xfrm>
              <a:off x="3103131" y="3503950"/>
              <a:ext cx="666895" cy="1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: Diagonal Corners Rounded 31">
              <a:extLst>
                <a:ext uri="{FF2B5EF4-FFF2-40B4-BE49-F238E27FC236}">
                  <a16:creationId xmlns:a16="http://schemas.microsoft.com/office/drawing/2014/main" id="{B7FEFCD4-3C62-CBCD-A62E-66292AB3C588}"/>
                </a:ext>
              </a:extLst>
            </p:cNvPr>
            <p:cNvSpPr/>
            <p:nvPr/>
          </p:nvSpPr>
          <p:spPr>
            <a:xfrm>
              <a:off x="8993931" y="1418756"/>
              <a:ext cx="1154243" cy="1154243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Rectangle: Diagonal Corners Rounded 32">
              <a:extLst>
                <a:ext uri="{FF2B5EF4-FFF2-40B4-BE49-F238E27FC236}">
                  <a16:creationId xmlns:a16="http://schemas.microsoft.com/office/drawing/2014/main" id="{871320BF-AF97-84C0-467B-1CF0117D3377}"/>
                </a:ext>
              </a:extLst>
            </p:cNvPr>
            <p:cNvSpPr/>
            <p:nvPr/>
          </p:nvSpPr>
          <p:spPr>
            <a:xfrm>
              <a:off x="8993928" y="2926828"/>
              <a:ext cx="1154243" cy="1154243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Rectangle: Diagonal Corners Rounded 33">
              <a:extLst>
                <a:ext uri="{FF2B5EF4-FFF2-40B4-BE49-F238E27FC236}">
                  <a16:creationId xmlns:a16="http://schemas.microsoft.com/office/drawing/2014/main" id="{E1B2CD63-A3B9-E9E9-3B7C-0B69DF99EE6E}"/>
                </a:ext>
              </a:extLst>
            </p:cNvPr>
            <p:cNvSpPr/>
            <p:nvPr/>
          </p:nvSpPr>
          <p:spPr>
            <a:xfrm>
              <a:off x="8993929" y="4434900"/>
              <a:ext cx="1154243" cy="1154243"/>
            </a:xfrm>
            <a:prstGeom prst="round2Diag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2C4B362D-2485-9D8D-7297-CED5C4E5A9DA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rot="10800000" flipV="1">
              <a:off x="8656819" y="1995878"/>
              <a:ext cx="337112" cy="1358170"/>
            </a:xfrm>
            <a:prstGeom prst="bentConnector2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B692E511-571F-3DC7-A9B4-D5A50F8D4F31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rot="10800000">
              <a:off x="8664145" y="3653854"/>
              <a:ext cx="329785" cy="1358169"/>
            </a:xfrm>
            <a:prstGeom prst="bentConnector2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62CB23A-6D91-838F-F42C-50ABE1B5ECA6}"/>
                </a:ext>
              </a:extLst>
            </p:cNvPr>
            <p:cNvCxnSpPr>
              <a:cxnSpLocks/>
              <a:stCxn id="6" idx="3"/>
              <a:endCxn id="33" idx="2"/>
            </p:cNvCxnSpPr>
            <p:nvPr/>
          </p:nvCxnSpPr>
          <p:spPr>
            <a:xfrm flipV="1">
              <a:off x="8327036" y="3503950"/>
              <a:ext cx="666892" cy="1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458FA9D-C953-EA9E-884E-DE671217E3C1}"/>
                </a:ext>
              </a:extLst>
            </p:cNvPr>
            <p:cNvCxnSpPr>
              <a:cxnSpLocks/>
              <a:stCxn id="15" idx="1"/>
              <a:endCxn id="6" idx="0"/>
            </p:cNvCxnSpPr>
            <p:nvPr/>
          </p:nvCxnSpPr>
          <p:spPr>
            <a:xfrm>
              <a:off x="6044869" y="2267809"/>
              <a:ext cx="3662" cy="327679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82471E9-5341-6949-7BDF-A67955075096}"/>
                </a:ext>
              </a:extLst>
            </p:cNvPr>
            <p:cNvCxnSpPr>
              <a:cxnSpLocks/>
              <a:stCxn id="6" idx="2"/>
              <a:endCxn id="16" idx="3"/>
            </p:cNvCxnSpPr>
            <p:nvPr/>
          </p:nvCxnSpPr>
          <p:spPr>
            <a:xfrm flipH="1">
              <a:off x="6046180" y="4412413"/>
              <a:ext cx="2351" cy="32767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Graphic 56" descr="Marker with solid fill">
              <a:extLst>
                <a:ext uri="{FF2B5EF4-FFF2-40B4-BE49-F238E27FC236}">
                  <a16:creationId xmlns:a16="http://schemas.microsoft.com/office/drawing/2014/main" id="{B038CFF8-EAD9-BB2F-21B8-8644342D9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61318" y="1538677"/>
              <a:ext cx="914400" cy="91440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EE68704-DBDC-8BEC-8CC4-BA0B0FBE4466}"/>
                </a:ext>
              </a:extLst>
            </p:cNvPr>
            <p:cNvSpPr txBox="1"/>
            <p:nvPr/>
          </p:nvSpPr>
          <p:spPr>
            <a:xfrm>
              <a:off x="131417" y="1804534"/>
              <a:ext cx="1648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noProof="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Objective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41DDBE9-641C-FD4F-80EB-ECA544C41F96}"/>
                </a:ext>
              </a:extLst>
            </p:cNvPr>
            <p:cNvSpPr txBox="1"/>
            <p:nvPr/>
          </p:nvSpPr>
          <p:spPr>
            <a:xfrm>
              <a:off x="131417" y="3334672"/>
              <a:ext cx="1648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noProof="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Tools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7895D55-043B-29FC-E7CB-DDEC0ADAC70E}"/>
                </a:ext>
              </a:extLst>
            </p:cNvPr>
            <p:cNvSpPr txBox="1"/>
            <p:nvPr/>
          </p:nvSpPr>
          <p:spPr>
            <a:xfrm>
              <a:off x="131417" y="4864810"/>
              <a:ext cx="1648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noProof="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Control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4BC5844-9E50-0CC9-D9EE-C6E2A4FF5B34}"/>
                </a:ext>
              </a:extLst>
            </p:cNvPr>
            <p:cNvSpPr txBox="1"/>
            <p:nvPr/>
          </p:nvSpPr>
          <p:spPr>
            <a:xfrm>
              <a:off x="10315246" y="4741699"/>
              <a:ext cx="16489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noProof="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Setting</a:t>
              </a:r>
            </a:p>
            <a:p>
              <a:r>
                <a:rPr lang="en-US" sz="1600" b="1" noProof="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priorities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8A122D0-2FE7-911B-E5A2-C5D9648F64E9}"/>
                </a:ext>
              </a:extLst>
            </p:cNvPr>
            <p:cNvSpPr txBox="1"/>
            <p:nvPr/>
          </p:nvSpPr>
          <p:spPr>
            <a:xfrm>
              <a:off x="10315246" y="3211561"/>
              <a:ext cx="1648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noProof="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Tasks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2015634-F291-6707-1A87-57155F856583}"/>
                </a:ext>
              </a:extLst>
            </p:cNvPr>
            <p:cNvSpPr txBox="1"/>
            <p:nvPr/>
          </p:nvSpPr>
          <p:spPr>
            <a:xfrm>
              <a:off x="10315246" y="1826600"/>
              <a:ext cx="1648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noProof="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Process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D56EF33-7A2B-DC1C-6394-C2D2EB318EB1}"/>
                </a:ext>
              </a:extLst>
            </p:cNvPr>
            <p:cNvSpPr txBox="1"/>
            <p:nvPr/>
          </p:nvSpPr>
          <p:spPr>
            <a:xfrm>
              <a:off x="6740227" y="1484845"/>
              <a:ext cx="1648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noProof="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Planning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160AC75-01E1-B08F-4F8A-68E96F6DFF51}"/>
                </a:ext>
              </a:extLst>
            </p:cNvPr>
            <p:cNvSpPr txBox="1"/>
            <p:nvPr/>
          </p:nvSpPr>
          <p:spPr>
            <a:xfrm>
              <a:off x="3653066" y="5043766"/>
              <a:ext cx="16489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noProof="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Delegate</a:t>
              </a:r>
            </a:p>
            <a:p>
              <a:pPr algn="r"/>
              <a:r>
                <a:rPr lang="en-US" sz="1600" b="1" noProof="0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tasks</a:t>
              </a:r>
            </a:p>
          </p:txBody>
        </p:sp>
        <p:pic>
          <p:nvPicPr>
            <p:cNvPr id="75" name="Graphic 74" descr="Users with solid fill">
              <a:extLst>
                <a:ext uri="{FF2B5EF4-FFF2-40B4-BE49-F238E27FC236}">
                  <a16:creationId xmlns:a16="http://schemas.microsoft.com/office/drawing/2014/main" id="{C5EC50EE-444A-DFF2-53D8-4C8601F42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81312" y="4862622"/>
              <a:ext cx="879624" cy="879624"/>
            </a:xfrm>
            <a:prstGeom prst="rect">
              <a:avLst/>
            </a:prstGeom>
          </p:spPr>
        </p:pic>
        <p:pic>
          <p:nvPicPr>
            <p:cNvPr id="77" name="Graphic 76" descr="Magnifying glass with solid fill">
              <a:extLst>
                <a:ext uri="{FF2B5EF4-FFF2-40B4-BE49-F238E27FC236}">
                  <a16:creationId xmlns:a16="http://schemas.microsoft.com/office/drawing/2014/main" id="{BCB04BE3-569B-BD93-C552-BD92CE135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63039" y="4678443"/>
              <a:ext cx="730645" cy="730645"/>
            </a:xfrm>
            <a:prstGeom prst="rect">
              <a:avLst/>
            </a:prstGeom>
          </p:spPr>
        </p:pic>
        <p:pic>
          <p:nvPicPr>
            <p:cNvPr id="79" name="Graphic 78" descr="Tools with solid fill">
              <a:extLst>
                <a:ext uri="{FF2B5EF4-FFF2-40B4-BE49-F238E27FC236}">
                  <a16:creationId xmlns:a16="http://schemas.microsoft.com/office/drawing/2014/main" id="{88157D39-C8A0-7B5B-049A-E235AD353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206223" y="3140659"/>
              <a:ext cx="672225" cy="672225"/>
            </a:xfrm>
            <a:prstGeom prst="rect">
              <a:avLst/>
            </a:prstGeom>
          </p:spPr>
        </p:pic>
        <p:pic>
          <p:nvPicPr>
            <p:cNvPr id="81" name="Graphic 80" descr="Clipboard Checked with solid fill">
              <a:extLst>
                <a:ext uri="{FF2B5EF4-FFF2-40B4-BE49-F238E27FC236}">
                  <a16:creationId xmlns:a16="http://schemas.microsoft.com/office/drawing/2014/main" id="{B28F6CE4-3ECD-4B36-BEB3-6CEA0A0F0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70208" y="1279284"/>
              <a:ext cx="768243" cy="768243"/>
            </a:xfrm>
            <a:prstGeom prst="rect">
              <a:avLst/>
            </a:prstGeom>
          </p:spPr>
        </p:pic>
      </p:grpSp>
      <p:pic>
        <p:nvPicPr>
          <p:cNvPr id="88" name="Graphic 87" descr="Gears with solid fill">
            <a:extLst>
              <a:ext uri="{FF2B5EF4-FFF2-40B4-BE49-F238E27FC236}">
                <a16:creationId xmlns:a16="http://schemas.microsoft.com/office/drawing/2014/main" id="{A8093B03-985A-BC75-A275-E138878EC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23917" y="2010309"/>
            <a:ext cx="754106" cy="754106"/>
          </a:xfrm>
          <a:prstGeom prst="rect">
            <a:avLst/>
          </a:prstGeom>
        </p:spPr>
      </p:pic>
      <p:pic>
        <p:nvPicPr>
          <p:cNvPr id="90" name="Graphic 89" descr="Flag with solid fill">
            <a:extLst>
              <a:ext uri="{FF2B5EF4-FFF2-40B4-BE49-F238E27FC236}">
                <a16:creationId xmlns:a16="http://schemas.microsoft.com/office/drawing/2014/main" id="{544AA3F0-6364-8595-8A11-FC1D58C693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98238" y="3308820"/>
            <a:ext cx="635463" cy="635463"/>
          </a:xfrm>
          <a:prstGeom prst="rect">
            <a:avLst/>
          </a:prstGeom>
        </p:spPr>
      </p:pic>
      <p:pic>
        <p:nvPicPr>
          <p:cNvPr id="92" name="Graphic 91" descr="Warning with solid fill">
            <a:extLst>
              <a:ext uri="{FF2B5EF4-FFF2-40B4-BE49-F238E27FC236}">
                <a16:creationId xmlns:a16="http://schemas.microsoft.com/office/drawing/2014/main" id="{2B73316B-914F-F7F5-21E7-6B3C028C01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438303" y="4594854"/>
            <a:ext cx="511291" cy="51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4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EF3AD-032F-E84E-9A07-639DD144F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5D87E8-E772-0B1B-AF7E-34D7C6F90BF5}"/>
              </a:ext>
            </a:extLst>
          </p:cNvPr>
          <p:cNvSpPr/>
          <p:nvPr/>
        </p:nvSpPr>
        <p:spPr>
          <a:xfrm>
            <a:off x="689549" y="1450428"/>
            <a:ext cx="10892852" cy="4340772"/>
          </a:xfrm>
          <a:prstGeom prst="roundRect">
            <a:avLst>
              <a:gd name="adj" fmla="val 1748"/>
            </a:avLst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62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27F5F7-DBA3-AF07-9908-F53B01615F68}"/>
              </a:ext>
            </a:extLst>
          </p:cNvPr>
          <p:cNvSpPr/>
          <p:nvPr/>
        </p:nvSpPr>
        <p:spPr>
          <a:xfrm>
            <a:off x="3784099" y="1458313"/>
            <a:ext cx="4492097" cy="4492097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4960C2-3177-BFF4-2B49-27BA753F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noProof="0" dirty="0"/>
              <a:t>Improving Efficiency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961D4-CB83-294D-69B3-523BB6427268}"/>
              </a:ext>
            </a:extLst>
          </p:cNvPr>
          <p:cNvSpPr txBox="1"/>
          <p:nvPr/>
        </p:nvSpPr>
        <p:spPr>
          <a:xfrm>
            <a:off x="3234587" y="2954809"/>
            <a:ext cx="254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>
                <a:solidFill>
                  <a:schemeClr val="tx2"/>
                </a:solidFill>
                <a:latin typeface="+mj-lt"/>
              </a:rPr>
              <a:t>EFFICIENCY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5EBC1-D9BD-205D-20CB-5C45B29BC178}"/>
              </a:ext>
            </a:extLst>
          </p:cNvPr>
          <p:cNvSpPr txBox="1"/>
          <p:nvPr/>
        </p:nvSpPr>
        <p:spPr>
          <a:xfrm>
            <a:off x="4854051" y="3783939"/>
            <a:ext cx="254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>
                <a:solidFill>
                  <a:schemeClr val="accent3"/>
                </a:solidFill>
                <a:latin typeface="+mj-lt"/>
              </a:rPr>
              <a:t>COST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913E80-3DBE-8983-0139-2DB5CB546030}"/>
              </a:ext>
            </a:extLst>
          </p:cNvPr>
          <p:cNvSpPr txBox="1"/>
          <p:nvPr/>
        </p:nvSpPr>
        <p:spPr>
          <a:xfrm>
            <a:off x="6409086" y="2951347"/>
            <a:ext cx="254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>
                <a:solidFill>
                  <a:schemeClr val="accent5"/>
                </a:solidFill>
                <a:latin typeface="+mj-lt"/>
              </a:rPr>
              <a:t>QUALITY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042292D-D6AB-42EC-FB60-07D24DF5A9DF}"/>
              </a:ext>
            </a:extLst>
          </p:cNvPr>
          <p:cNvSpPr/>
          <p:nvPr/>
        </p:nvSpPr>
        <p:spPr>
          <a:xfrm rot="10800000">
            <a:off x="3958851" y="3574309"/>
            <a:ext cx="1099801" cy="2220352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3E42027-C9A8-1D13-1F32-0425806AE562}"/>
              </a:ext>
            </a:extLst>
          </p:cNvPr>
          <p:cNvSpPr/>
          <p:nvPr/>
        </p:nvSpPr>
        <p:spPr>
          <a:xfrm>
            <a:off x="5578315" y="1461775"/>
            <a:ext cx="1099801" cy="2220352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71A5B4A-3F43-582E-AAD9-FC1CF209EFDA}"/>
              </a:ext>
            </a:extLst>
          </p:cNvPr>
          <p:cNvSpPr/>
          <p:nvPr/>
        </p:nvSpPr>
        <p:spPr>
          <a:xfrm rot="10800000">
            <a:off x="7133350" y="3574309"/>
            <a:ext cx="1099801" cy="2220352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82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6AE67-024C-BE5D-B3F8-9E1E4B2CF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ADAD2C-00A7-FAB6-7C58-B5A6F87A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noProof="0" dirty="0"/>
              <a:t>Efficiency Defined: </a:t>
            </a:r>
            <a:br>
              <a:rPr lang="en-US" noProof="0" dirty="0"/>
            </a:br>
            <a:r>
              <a:rPr lang="en-US" noProof="0" dirty="0"/>
              <a:t>Wrench Time vs Billable Time</a:t>
            </a:r>
          </a:p>
        </p:txBody>
      </p:sp>
      <p:pic>
        <p:nvPicPr>
          <p:cNvPr id="8" name="Picture 7" descr="Close-up of a stopwatch">
            <a:extLst>
              <a:ext uri="{FF2B5EF4-FFF2-40B4-BE49-F238E27FC236}">
                <a16:creationId xmlns:a16="http://schemas.microsoft.com/office/drawing/2014/main" id="{9256ED77-EEBD-FAF5-875C-870F2AC61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" b="4672"/>
          <a:stretch/>
        </p:blipFill>
        <p:spPr>
          <a:xfrm>
            <a:off x="6232449" y="2418751"/>
            <a:ext cx="4434560" cy="2679484"/>
          </a:xfrm>
          <a:prstGeom prst="roundRect">
            <a:avLst>
              <a:gd name="adj" fmla="val 1919"/>
            </a:avLst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BE95E-A7CB-E156-A889-434604F2F7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 b="4707"/>
          <a:stretch/>
        </p:blipFill>
        <p:spPr>
          <a:xfrm>
            <a:off x="1491326" y="2418751"/>
            <a:ext cx="4434560" cy="2679484"/>
          </a:xfrm>
          <a:prstGeom prst="roundRect">
            <a:avLst>
              <a:gd name="adj" fmla="val 1919"/>
            </a:avLst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9F23607-9B12-A2D4-C676-67DE8320D91C}"/>
              </a:ext>
            </a:extLst>
          </p:cNvPr>
          <p:cNvSpPr/>
          <p:nvPr/>
        </p:nvSpPr>
        <p:spPr>
          <a:xfrm>
            <a:off x="5608522" y="3271015"/>
            <a:ext cx="974956" cy="9749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5B372E-44AB-97FD-DC31-503C8426C17C}"/>
              </a:ext>
            </a:extLst>
          </p:cNvPr>
          <p:cNvSpPr txBox="1"/>
          <p:nvPr/>
        </p:nvSpPr>
        <p:spPr>
          <a:xfrm>
            <a:off x="5608521" y="3496883"/>
            <a:ext cx="97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0" dirty="0">
                <a:solidFill>
                  <a:schemeClr val="accent5"/>
                </a:solidFill>
                <a:latin typeface="+mj-lt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7382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95C93-5F4B-E0EC-FE22-F3B8C293E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223E7F-C3CB-C390-ED8D-402A5C07C26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/>
          <a:p>
            <a:r>
              <a:rPr lang="en-US" noProof="0" dirty="0"/>
              <a:t>Labor Efficiency Report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9956378-17FD-5F38-0D45-0EBF42687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289138" y="1501383"/>
            <a:ext cx="7613725" cy="4282720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2B63FB78-8FA8-8B82-C16D-D8D2692790FD}"/>
              </a:ext>
            </a:extLst>
          </p:cNvPr>
          <p:cNvSpPr/>
          <p:nvPr/>
        </p:nvSpPr>
        <p:spPr>
          <a:xfrm>
            <a:off x="2633440" y="1154683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DB5F6E90-D9C9-6D2D-1CC4-77039AD9FB0B}"/>
              </a:ext>
            </a:extLst>
          </p:cNvPr>
          <p:cNvSpPr/>
          <p:nvPr/>
        </p:nvSpPr>
        <p:spPr>
          <a:xfrm rot="16200000">
            <a:off x="2148302" y="1746503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38D05C5D-902E-797A-89AC-702BB003C291}"/>
              </a:ext>
            </a:extLst>
          </p:cNvPr>
          <p:cNvSpPr/>
          <p:nvPr/>
        </p:nvSpPr>
        <p:spPr>
          <a:xfrm rot="10800000">
            <a:off x="4073620" y="3336543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1F1BAA30-BD95-0AEC-66EF-D5E5C5E29BC9}"/>
              </a:ext>
            </a:extLst>
          </p:cNvPr>
          <p:cNvSpPr/>
          <p:nvPr/>
        </p:nvSpPr>
        <p:spPr>
          <a:xfrm rot="5400000">
            <a:off x="6557744" y="4276344"/>
            <a:ext cx="336966" cy="422545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38100" sx="102000" sy="102000" algn="ctr" rotWithShape="0">
              <a:schemeClr val="tx1">
                <a:alpha val="16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3186E-FDD9-6A99-5A1C-356BCB8EB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8570ED-C19B-A9CC-BB7F-11489124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12" y="365125"/>
            <a:ext cx="11195619" cy="1325563"/>
          </a:xfrm>
        </p:spPr>
        <p:txBody>
          <a:bodyPr/>
          <a:lstStyle/>
          <a:p>
            <a:r>
              <a:rPr lang="en-US" noProof="0" dirty="0"/>
              <a:t>Labor Efficiency Filter</a:t>
            </a:r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B3D7E449-1E0D-C0B6-DDC7-DFF8C1BC0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191591" y="1473095"/>
            <a:ext cx="7424850" cy="4176478"/>
          </a:xfrm>
          <a:prstGeom prst="rect">
            <a:avLst/>
          </a:prstGeom>
          <a:noFill/>
          <a:effectLst>
            <a:outerShdw blurRad="2286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0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1E69B-D6BE-8996-1F8E-B6BAEC8E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0C78FE-2368-C6A2-9AB3-74E0389F6911}"/>
              </a:ext>
            </a:extLst>
          </p:cNvPr>
          <p:cNvSpPr txBox="1"/>
          <p:nvPr/>
        </p:nvSpPr>
        <p:spPr>
          <a:xfrm>
            <a:off x="1352233" y="1494662"/>
            <a:ext cx="6281466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2"/>
              </a:rPr>
              <a:t>Five Steps to Improve Efficiency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3"/>
              </a:rPr>
              <a:t>Running the Employee Labor Efficiency Report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4"/>
              </a:rPr>
              <a:t>Time Clock and Labor Time Clock Entry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404391C-BC26-7D36-5E56-F4CC8487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 Resources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A72B67-4E0E-4B21-0A3B-8173CDB89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885" y="1573012"/>
            <a:ext cx="424507" cy="356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69D602-7CF8-30BB-132E-FA2BB1D3C7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42725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A72A990-D6B1-4631-71B1-60C54D481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885" y="2304532"/>
            <a:ext cx="424507" cy="35651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ED45569-828A-1082-CA59-570892805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885" y="3036052"/>
            <a:ext cx="424507" cy="3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XIS theme">
  <a:themeElements>
    <a:clrScheme name="Ideal">
      <a:dk1>
        <a:srgbClr val="363636"/>
      </a:dk1>
      <a:lt1>
        <a:srgbClr val="FFFFFF"/>
      </a:lt1>
      <a:dk2>
        <a:srgbClr val="004987"/>
      </a:dk2>
      <a:lt2>
        <a:srgbClr val="FED874"/>
      </a:lt2>
      <a:accent1>
        <a:srgbClr val="004987"/>
      </a:accent1>
      <a:accent2>
        <a:srgbClr val="FED874"/>
      </a:accent2>
      <a:accent3>
        <a:srgbClr val="F8AA00"/>
      </a:accent3>
      <a:accent4>
        <a:srgbClr val="363636"/>
      </a:accent4>
      <a:accent5>
        <a:srgbClr val="EA5044"/>
      </a:accent5>
      <a:accent6>
        <a:srgbClr val="388E3C"/>
      </a:accent6>
      <a:hlink>
        <a:srgbClr val="004987"/>
      </a:hlink>
      <a:folHlink>
        <a:srgbClr val="363636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EAB0774-A81E-437B-901B-C98E8285E1BD}" vid="{2568062E-7373-4101-919C-A44A8BB56A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4cd623-3799-4ddc-ada4-77011a1fbe38">
      <Terms xmlns="http://schemas.microsoft.com/office/infopath/2007/PartnerControls"/>
    </lcf76f155ced4ddcb4097134ff3c332f>
    <TaxCatchAll xmlns="10aab84b-ebc1-4094-a9d9-1ee9be3db49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D6775C401A1640A4B6CD356F6DB115" ma:contentTypeVersion="18" ma:contentTypeDescription="Create a new document." ma:contentTypeScope="" ma:versionID="d5b1180af3163315e3554cbe0618c46c">
  <xsd:schema xmlns:xsd="http://www.w3.org/2001/XMLSchema" xmlns:xs="http://www.w3.org/2001/XMLSchema" xmlns:p="http://schemas.microsoft.com/office/2006/metadata/properties" xmlns:ns2="9d4cd623-3799-4ddc-ada4-77011a1fbe38" xmlns:ns3="10aab84b-ebc1-4094-a9d9-1ee9be3db491" targetNamespace="http://schemas.microsoft.com/office/2006/metadata/properties" ma:root="true" ma:fieldsID="59cafd4d6e0f03a1fcd32b35e6e9844c" ns2:_="" ns3:_="">
    <xsd:import namespace="9d4cd623-3799-4ddc-ada4-77011a1fbe38"/>
    <xsd:import namespace="10aab84b-ebc1-4094-a9d9-1ee9be3db4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cd623-3799-4ddc-ada4-77011a1fbe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ba1a00-cd55-4846-a578-cb41955946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ab84b-ebc1-4094-a9d9-1ee9be3db4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6d9d94-bf33-415a-b03d-5e901ef345b8}" ma:internalName="TaxCatchAll" ma:showField="CatchAllData" ma:web="10aab84b-ebc1-4094-a9d9-1ee9be3db4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BAF284-D6DB-43C5-AB20-AFCC08EF0D92}">
  <ds:schemaRefs>
    <ds:schemaRef ds:uri="http://schemas.microsoft.com/office/2006/metadata/properties"/>
    <ds:schemaRef ds:uri="http://schemas.microsoft.com/office/infopath/2007/PartnerControls"/>
    <ds:schemaRef ds:uri="9d4cd623-3799-4ddc-ada4-77011a1fbe38"/>
    <ds:schemaRef ds:uri="10aab84b-ebc1-4094-a9d9-1ee9be3db491"/>
  </ds:schemaRefs>
</ds:datastoreItem>
</file>

<file path=customXml/itemProps2.xml><?xml version="1.0" encoding="utf-8"?>
<ds:datastoreItem xmlns:ds="http://schemas.openxmlformats.org/officeDocument/2006/customXml" ds:itemID="{E059C0F5-6788-4370-816B-0714A1B37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C4579B-726D-44B9-BF33-1F0EFDA48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cd623-3799-4ddc-ada4-77011a1fbe38"/>
    <ds:schemaRef ds:uri="10aab84b-ebc1-4094-a9d9-1ee9be3db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AXIS_generic_2016_wide</Template>
  <TotalTime>24500</TotalTime>
  <Words>104</Words>
  <Application>Microsoft Office PowerPoint</Application>
  <PresentationFormat>Widescreen</PresentationFormat>
  <Paragraphs>51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Franklin Gothic Book</vt:lpstr>
      <vt:lpstr>Wingdings</vt:lpstr>
      <vt:lpstr>AXIS theme</vt:lpstr>
      <vt:lpstr>PowerPoint Presentation</vt:lpstr>
      <vt:lpstr>Agenda</vt:lpstr>
      <vt:lpstr>Time = Money</vt:lpstr>
      <vt:lpstr>Improving Efficiency</vt:lpstr>
      <vt:lpstr>Efficiency Defined:  Wrench Time vs Billable Time</vt:lpstr>
      <vt:lpstr>Labor Efficiency Report</vt:lpstr>
      <vt:lpstr>Labor Efficiency Filter</vt:lpstr>
      <vt:lpstr>Knowledge Base Resources</vt:lpstr>
      <vt:lpstr>PowerPoint Presentation</vt:lpstr>
    </vt:vector>
  </TitlesOfParts>
  <Company>Campana Systems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 -- it can be 2 lines if you want</dc:title>
  <dc:creator>Mark Futterer</dc:creator>
  <cp:lastModifiedBy>Kseniya Savelyeva</cp:lastModifiedBy>
  <cp:revision>592</cp:revision>
  <cp:lastPrinted>2018-08-15T18:40:37Z</cp:lastPrinted>
  <dcterms:created xsi:type="dcterms:W3CDTF">2016-10-24T23:55:46Z</dcterms:created>
  <dcterms:modified xsi:type="dcterms:W3CDTF">2025-02-04T14:59:03Z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0x01010072D6775C401A1640A4B6CD356F6DB115</vt:lpwstr>
  </property>
  <property fmtid="{D5CDD505-2E9C-101B-9397-08002B2CF9AE}" pid="3" name="MediaServiceImageTags">
    <vt:lpwstr/>
  </property>
</Properties>
</file>