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5" r:id="rId4"/>
  </p:sldMasterIdLst>
  <p:notesMasterIdLst>
    <p:notesMasterId r:id="rId15"/>
  </p:notesMasterIdLst>
  <p:handoutMasterIdLst>
    <p:handoutMasterId r:id="rId16"/>
  </p:handoutMasterIdLst>
  <p:sldIdLst>
    <p:sldId id="378" r:id="rId5"/>
    <p:sldId id="387" r:id="rId6"/>
    <p:sldId id="379" r:id="rId7"/>
    <p:sldId id="389" r:id="rId8"/>
    <p:sldId id="391" r:id="rId9"/>
    <p:sldId id="395" r:id="rId10"/>
    <p:sldId id="392" r:id="rId11"/>
    <p:sldId id="393" r:id="rId12"/>
    <p:sldId id="421" r:id="rId13"/>
    <p:sldId id="381" r:id="rId14"/>
  </p:sldIdLst>
  <p:sldSz cx="12192000" cy="6858000"/>
  <p:notesSz cx="6881813"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624" userDrawn="1">
          <p15:clr>
            <a:srgbClr val="A4A3A4"/>
          </p15:clr>
        </p15:guide>
        <p15:guide id="2" pos="432" userDrawn="1">
          <p15:clr>
            <a:srgbClr val="A4A3A4"/>
          </p15:clr>
        </p15:guide>
        <p15:guide id="3" orient="horz" pos="2784" userDrawn="1">
          <p15:clr>
            <a:srgbClr val="A4A3A4"/>
          </p15:clr>
        </p15:guide>
        <p15:guide id="4" orient="horz" pos="2352"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77FEEB9-8FA2-2CF1-4087-2BC46327BD03}" name="Kseniya Savelyeva" initials="KS" userId="S::ksavelyeva@constellationdealer.com::61dfa266-1292-4dde-9989-92e37fd6a96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seniya Savelyeva" initials="KS" lastIdx="5" clrIdx="0">
    <p:extLst>
      <p:ext uri="{19B8F6BF-5375-455C-9EA6-DF929625EA0E}">
        <p15:presenceInfo xmlns:p15="http://schemas.microsoft.com/office/powerpoint/2012/main" userId="S-1-5-21-1166330866-2158198270-2689449013-69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59A1"/>
    <a:srgbClr val="001A3C"/>
    <a:srgbClr val="2D94E0"/>
    <a:srgbClr val="B9DEFC"/>
    <a:srgbClr val="EDF5FE"/>
    <a:srgbClr val="B9B9B9"/>
    <a:srgbClr val="232323"/>
    <a:srgbClr val="373A44"/>
    <a:srgbClr val="E6E6E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680E64-F90E-4F69-8C04-AC86E1BFAE49}" v="15" dt="2025-02-04T14:33:48.9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3166" autoAdjust="0"/>
  </p:normalViewPr>
  <p:slideViewPr>
    <p:cSldViewPr snapToGrid="0">
      <p:cViewPr varScale="1">
        <p:scale>
          <a:sx n="93" d="100"/>
          <a:sy n="93" d="100"/>
        </p:scale>
        <p:origin x="1212" y="66"/>
      </p:cViewPr>
      <p:guideLst>
        <p:guide orient="horz" pos="624"/>
        <p:guide pos="432"/>
        <p:guide orient="horz" pos="2784"/>
        <p:guide orient="horz" pos="2352"/>
      </p:guideLst>
    </p:cSldViewPr>
  </p:slideViewPr>
  <p:notesTextViewPr>
    <p:cViewPr>
      <p:scale>
        <a:sx n="33" d="100"/>
        <a:sy n="33" d="100"/>
      </p:scale>
      <p:origin x="0" y="0"/>
    </p:cViewPr>
  </p:notesTextViewPr>
  <p:sorterViewPr>
    <p:cViewPr>
      <p:scale>
        <a:sx n="100" d="100"/>
        <a:sy n="100" d="100"/>
      </p:scale>
      <p:origin x="0" y="-1392"/>
    </p:cViewPr>
  </p:sorterViewPr>
  <p:notesViewPr>
    <p:cSldViewPr snapToGrid="0">
      <p:cViewPr varScale="1">
        <p:scale>
          <a:sx n="122" d="100"/>
          <a:sy n="122" d="100"/>
        </p:scale>
        <p:origin x="3846" y="90"/>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notesMaster" Target="notesMasters/notesMaster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seniya Savelyeva" userId="61dfa266-1292-4dde-9989-92e37fd6a96c" providerId="ADAL" clId="{8E680E64-F90E-4F69-8C04-AC86E1BFAE49}"/>
    <pc:docChg chg="addSld modSld">
      <pc:chgData name="Kseniya Savelyeva" userId="61dfa266-1292-4dde-9989-92e37fd6a96c" providerId="ADAL" clId="{8E680E64-F90E-4F69-8C04-AC86E1BFAE49}" dt="2025-02-04T14:40:04.882" v="42" actId="1076"/>
      <pc:docMkLst>
        <pc:docMk/>
      </pc:docMkLst>
      <pc:sldChg chg="addSp modSp add mod">
        <pc:chgData name="Kseniya Savelyeva" userId="61dfa266-1292-4dde-9989-92e37fd6a96c" providerId="ADAL" clId="{8E680E64-F90E-4F69-8C04-AC86E1BFAE49}" dt="2025-02-04T14:40:04.882" v="42" actId="1076"/>
        <pc:sldMkLst>
          <pc:docMk/>
          <pc:sldMk cId="1077675585" sldId="421"/>
        </pc:sldMkLst>
        <pc:spChg chg="mod">
          <ac:chgData name="Kseniya Savelyeva" userId="61dfa266-1292-4dde-9989-92e37fd6a96c" providerId="ADAL" clId="{8E680E64-F90E-4F69-8C04-AC86E1BFAE49}" dt="2025-02-04T14:39:58.490" v="40" actId="207"/>
          <ac:spMkLst>
            <pc:docMk/>
            <pc:sldMk cId="1077675585" sldId="421"/>
            <ac:spMk id="6" creationId="{290C78FE-2368-C6A2-9AB3-74E0389F6911}"/>
          </ac:spMkLst>
        </pc:spChg>
        <pc:picChg chg="add mod">
          <ac:chgData name="Kseniya Savelyeva" userId="61dfa266-1292-4dde-9989-92e37fd6a96c" providerId="ADAL" clId="{8E680E64-F90E-4F69-8C04-AC86E1BFAE49}" dt="2025-02-04T14:40:02.898" v="41" actId="1076"/>
          <ac:picMkLst>
            <pc:docMk/>
            <pc:sldMk cId="1077675585" sldId="421"/>
            <ac:picMk id="2" creationId="{5117C8EF-C349-65A9-07C0-3D5468AFA2E1}"/>
          </ac:picMkLst>
        </pc:picChg>
        <pc:picChg chg="add mod">
          <ac:chgData name="Kseniya Savelyeva" userId="61dfa266-1292-4dde-9989-92e37fd6a96c" providerId="ADAL" clId="{8E680E64-F90E-4F69-8C04-AC86E1BFAE49}" dt="2025-02-04T14:33:59.781" v="38" actId="1076"/>
          <ac:picMkLst>
            <pc:docMk/>
            <pc:sldMk cId="1077675585" sldId="421"/>
            <ac:picMk id="3" creationId="{0576948C-EDD0-A4CA-7F94-37DC7C75DB68}"/>
          </ac:picMkLst>
        </pc:picChg>
        <pc:picChg chg="mod">
          <ac:chgData name="Kseniya Savelyeva" userId="61dfa266-1292-4dde-9989-92e37fd6a96c" providerId="ADAL" clId="{8E680E64-F90E-4F69-8C04-AC86E1BFAE49}" dt="2025-02-04T14:40:04.882" v="42" actId="1076"/>
          <ac:picMkLst>
            <pc:docMk/>
            <pc:sldMk cId="1077675585" sldId="421"/>
            <ac:picMk id="20" creationId="{9383EB9B-99D2-17AD-2C3B-6BCFEE1F8B4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cs typeface="Arial" charset="0"/>
              </a:defRPr>
            </a:lvl1pPr>
          </a:lstStyle>
          <a:p>
            <a:pPr>
              <a:defRPr/>
            </a:pPr>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3177" tIns="46589" rIns="93177" bIns="46589" rtlCol="0"/>
          <a:lstStyle>
            <a:lvl1pPr algn="r">
              <a:defRPr sz="1200">
                <a:cs typeface="Arial" charset="0"/>
              </a:defRPr>
            </a:lvl1pPr>
          </a:lstStyle>
          <a:p>
            <a:pPr>
              <a:defRPr/>
            </a:pPr>
            <a:fld id="{784508CF-F35E-4706-9BA6-77B79739D350}" type="datetimeFigureOut">
              <a:rPr lang="en-US"/>
              <a:pPr>
                <a:defRPr/>
              </a:pPr>
              <a:t>2/4/2025</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3177" tIns="46589" rIns="93177" bIns="46589" rtlCol="0" anchor="b"/>
          <a:lstStyle>
            <a:lvl1pPr algn="l">
              <a:defRPr sz="1200">
                <a:cs typeface="Arial" charset="0"/>
              </a:defRPr>
            </a:lvl1pPr>
          </a:lstStyle>
          <a:p>
            <a:pPr>
              <a:defRPr/>
            </a:pPr>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3177" tIns="46589" rIns="93177" bIns="46589" rtlCol="0" anchor="b"/>
          <a:lstStyle>
            <a:lvl1pPr algn="r">
              <a:defRPr sz="1200">
                <a:cs typeface="Arial" charset="0"/>
              </a:defRPr>
            </a:lvl1pPr>
          </a:lstStyle>
          <a:p>
            <a:pPr>
              <a:defRPr/>
            </a:pPr>
            <a:fld id="{0C508FB5-316F-4A35-B1F0-6AB2FEB5A16C}" type="slidenum">
              <a:rPr lang="en-US"/>
              <a:pPr>
                <a:defRPr/>
              </a:pPr>
              <a:t>‹#›</a:t>
            </a:fld>
            <a:endParaRPr lang="en-US"/>
          </a:p>
        </p:txBody>
      </p:sp>
    </p:spTree>
    <p:extLst>
      <p:ext uri="{BB962C8B-B14F-4D97-AF65-F5344CB8AC3E}">
        <p14:creationId xmlns:p14="http://schemas.microsoft.com/office/powerpoint/2010/main" val="12570737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A497A26D-E782-4A23-BE45-60EE98FD9B72}" type="datetimeFigureOut">
              <a:rPr lang="en-US"/>
              <a:pPr>
                <a:defRPr/>
              </a:pPr>
              <a:t>2/4/2025</a:t>
            </a:fld>
            <a:endParaRPr lang="en-US"/>
          </a:p>
        </p:txBody>
      </p:sp>
      <p:sp>
        <p:nvSpPr>
          <p:cNvPr id="4" name="Slide Image Placeholder 3"/>
          <p:cNvSpPr>
            <a:spLocks noGrp="1" noRot="1" noChangeAspect="1"/>
          </p:cNvSpPr>
          <p:nvPr>
            <p:ph type="sldImg" idx="2"/>
          </p:nvPr>
        </p:nvSpPr>
        <p:spPr>
          <a:xfrm>
            <a:off x="342900" y="696913"/>
            <a:ext cx="6196013"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803B2A7E-0BD1-4B2E-9C7E-29952F5650DC}" type="slidenum">
              <a:rPr lang="en-US"/>
              <a:pPr>
                <a:defRPr/>
              </a:pPr>
              <a:t>‹#›</a:t>
            </a:fld>
            <a:endParaRPr lang="en-US"/>
          </a:p>
        </p:txBody>
      </p:sp>
    </p:spTree>
    <p:extLst>
      <p:ext uri="{BB962C8B-B14F-4D97-AF65-F5344CB8AC3E}">
        <p14:creationId xmlns:p14="http://schemas.microsoft.com/office/powerpoint/2010/main" val="24537528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D89FA2-7B62-CA74-B7A2-FE973630DB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682C57-E6D4-7794-1BB2-A910785A47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96764C-74B0-00C4-BD4D-A95A7108F6C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09A9666-C0C8-D595-12E5-8DE9F954B4A1}"/>
              </a:ext>
            </a:extLst>
          </p:cNvPr>
          <p:cNvSpPr>
            <a:spLocks noGrp="1"/>
          </p:cNvSpPr>
          <p:nvPr>
            <p:ph type="sldNum" sz="quarter" idx="10"/>
          </p:nvPr>
        </p:nvSpPr>
        <p:spPr/>
        <p:txBody>
          <a:bodyPr/>
          <a:lstStyle/>
          <a:p>
            <a:pPr>
              <a:defRPr/>
            </a:pPr>
            <a:fld id="{803B2A7E-0BD1-4B2E-9C7E-29952F5650DC}" type="slidenum">
              <a:rPr lang="en-US" smtClean="0"/>
              <a:pPr>
                <a:defRPr/>
              </a:pPr>
              <a:t>1</a:t>
            </a:fld>
            <a:endParaRPr lang="en-US"/>
          </a:p>
        </p:txBody>
      </p:sp>
    </p:spTree>
    <p:extLst>
      <p:ext uri="{BB962C8B-B14F-4D97-AF65-F5344CB8AC3E}">
        <p14:creationId xmlns:p14="http://schemas.microsoft.com/office/powerpoint/2010/main" val="3039728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03B2A7E-0BD1-4B2E-9C7E-29952F5650DC}" type="slidenum">
              <a:rPr lang="en-US" smtClean="0"/>
              <a:pPr>
                <a:defRPr/>
              </a:pPr>
              <a:t>3</a:t>
            </a:fld>
            <a:endParaRPr lang="en-US"/>
          </a:p>
        </p:txBody>
      </p:sp>
    </p:spTree>
    <p:extLst>
      <p:ext uri="{BB962C8B-B14F-4D97-AF65-F5344CB8AC3E}">
        <p14:creationId xmlns:p14="http://schemas.microsoft.com/office/powerpoint/2010/main" val="3118938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03B2A7E-0BD1-4B2E-9C7E-29952F5650DC}" type="slidenum">
              <a:rPr lang="en-US" smtClean="0"/>
              <a:pPr>
                <a:defRPr/>
              </a:pPr>
              <a:t>4</a:t>
            </a:fld>
            <a:endParaRPr lang="en-US"/>
          </a:p>
        </p:txBody>
      </p:sp>
    </p:spTree>
    <p:extLst>
      <p:ext uri="{BB962C8B-B14F-4D97-AF65-F5344CB8AC3E}">
        <p14:creationId xmlns:p14="http://schemas.microsoft.com/office/powerpoint/2010/main" val="297486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4E8148-830E-3035-EC7F-2CB3D3AAD0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1BC29E-DEF7-66B7-8103-C21607655D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CD42D8-8CE3-926F-400C-12D78EAE5F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CB2A18-B756-F058-4DE8-A703871BB852}"/>
              </a:ext>
            </a:extLst>
          </p:cNvPr>
          <p:cNvSpPr>
            <a:spLocks noGrp="1"/>
          </p:cNvSpPr>
          <p:nvPr>
            <p:ph type="sldNum" sz="quarter" idx="5"/>
          </p:nvPr>
        </p:nvSpPr>
        <p:spPr/>
        <p:txBody>
          <a:bodyPr/>
          <a:lstStyle/>
          <a:p>
            <a:pPr>
              <a:defRPr/>
            </a:pPr>
            <a:fld id="{803B2A7E-0BD1-4B2E-9C7E-29952F5650DC}" type="slidenum">
              <a:rPr lang="en-US" smtClean="0"/>
              <a:pPr>
                <a:defRPr/>
              </a:pPr>
              <a:t>6</a:t>
            </a:fld>
            <a:endParaRPr lang="en-US"/>
          </a:p>
        </p:txBody>
      </p:sp>
    </p:spTree>
    <p:extLst>
      <p:ext uri="{BB962C8B-B14F-4D97-AF65-F5344CB8AC3E}">
        <p14:creationId xmlns:p14="http://schemas.microsoft.com/office/powerpoint/2010/main" val="25025489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5AFAB17C-35D6-4B9D-9E7A-2C01A9E843E0}"/>
              </a:ext>
            </a:extLst>
          </p:cNvPr>
          <p:cNvSpPr/>
          <p:nvPr userDrawn="1"/>
        </p:nvSpPr>
        <p:spPr>
          <a:xfrm>
            <a:off x="0" y="1752600"/>
            <a:ext cx="12192000" cy="5105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Prostokąt 14">
            <a:extLst>
              <a:ext uri="{FF2B5EF4-FFF2-40B4-BE49-F238E27FC236}">
                <a16:creationId xmlns:a16="http://schemas.microsoft.com/office/drawing/2014/main" id="{A3D71890-B3CB-4FD8-834D-009164FB2136}"/>
              </a:ext>
            </a:extLst>
          </p:cNvPr>
          <p:cNvSpPr/>
          <p:nvPr userDrawn="1"/>
        </p:nvSpPr>
        <p:spPr>
          <a:xfrm>
            <a:off x="8001000" y="1752600"/>
            <a:ext cx="4190999" cy="5105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Tytuł 3">
            <a:extLst>
              <a:ext uri="{FF2B5EF4-FFF2-40B4-BE49-F238E27FC236}">
                <a16:creationId xmlns:a16="http://schemas.microsoft.com/office/drawing/2014/main" id="{EAB87C57-A24A-40AF-AB55-474978C5F951}"/>
              </a:ext>
            </a:extLst>
          </p:cNvPr>
          <p:cNvSpPr>
            <a:spLocks noGrp="1"/>
          </p:cNvSpPr>
          <p:nvPr>
            <p:ph type="title"/>
          </p:nvPr>
        </p:nvSpPr>
        <p:spPr>
          <a:xfrm>
            <a:off x="533400" y="3246437"/>
            <a:ext cx="6858000" cy="1325563"/>
          </a:xfrm>
          <a:prstGeom prst="rect">
            <a:avLst/>
          </a:prstGeom>
        </p:spPr>
        <p:txBody>
          <a:bodyPr anchor="ctr"/>
          <a:lstStyle>
            <a:lvl1pPr>
              <a:defRPr sz="5000" b="1" spc="0">
                <a:solidFill>
                  <a:schemeClr val="bg1"/>
                </a:solidFill>
                <a:latin typeface="+mj-lt"/>
              </a:defRPr>
            </a:lvl1pPr>
          </a:lstStyle>
          <a:p>
            <a:pPr>
              <a:lnSpc>
                <a:spcPct val="100000"/>
              </a:lnSpc>
            </a:pPr>
            <a:r>
              <a:rPr lang="pl-PL" dirty="0"/>
              <a:t>Presentation </a:t>
            </a:r>
            <a:r>
              <a:rPr lang="pl-PL" dirty="0" err="1"/>
              <a:t>title</a:t>
            </a:r>
            <a:endParaRPr lang="en-US" dirty="0"/>
          </a:p>
        </p:txBody>
      </p:sp>
      <p:sp>
        <p:nvSpPr>
          <p:cNvPr id="18" name="Tytuł 3">
            <a:extLst>
              <a:ext uri="{FF2B5EF4-FFF2-40B4-BE49-F238E27FC236}">
                <a16:creationId xmlns:a16="http://schemas.microsoft.com/office/drawing/2014/main" id="{6C16F662-5664-479A-B220-CABCADD0FD75}"/>
              </a:ext>
            </a:extLst>
          </p:cNvPr>
          <p:cNvSpPr txBox="1">
            <a:spLocks/>
          </p:cNvSpPr>
          <p:nvPr userDrawn="1"/>
        </p:nvSpPr>
        <p:spPr>
          <a:xfrm>
            <a:off x="533400" y="4160837"/>
            <a:ext cx="6858000" cy="1325563"/>
          </a:xfrm>
          <a:prstGeom prst="rect">
            <a:avLst/>
          </a:prstGeom>
        </p:spPr>
        <p:txBody>
          <a:bodyPr anchor="ctr"/>
          <a:lstStyle>
            <a:lvl1pPr algn="l" rtl="0" eaLnBrk="1" fontAlgn="base" hangingPunct="1">
              <a:lnSpc>
                <a:spcPts val="4600"/>
              </a:lnSpc>
              <a:spcBef>
                <a:spcPct val="0"/>
              </a:spcBef>
              <a:spcAft>
                <a:spcPct val="0"/>
              </a:spcAft>
              <a:defRPr sz="5000" kern="1200" spc="-100" baseline="0">
                <a:solidFill>
                  <a:schemeClr val="bg1"/>
                </a:solidFill>
                <a:latin typeface="+mn-lt"/>
                <a:ea typeface="+mj-ea"/>
                <a:cs typeface="+mj-cs"/>
              </a:defRPr>
            </a:lvl1pPr>
            <a:lvl2pPr algn="l" rtl="0" eaLnBrk="1" fontAlgn="base" hangingPunct="1">
              <a:lnSpc>
                <a:spcPts val="4600"/>
              </a:lnSpc>
              <a:spcBef>
                <a:spcPct val="0"/>
              </a:spcBef>
              <a:spcAft>
                <a:spcPct val="0"/>
              </a:spcAft>
              <a:defRPr sz="4500">
                <a:solidFill>
                  <a:srgbClr val="003478"/>
                </a:solidFill>
                <a:latin typeface="Cambria" pitchFamily="18" charset="0"/>
              </a:defRPr>
            </a:lvl2pPr>
            <a:lvl3pPr algn="l" rtl="0" eaLnBrk="1" fontAlgn="base" hangingPunct="1">
              <a:lnSpc>
                <a:spcPts val="4600"/>
              </a:lnSpc>
              <a:spcBef>
                <a:spcPct val="0"/>
              </a:spcBef>
              <a:spcAft>
                <a:spcPct val="0"/>
              </a:spcAft>
              <a:defRPr sz="4500">
                <a:solidFill>
                  <a:srgbClr val="003478"/>
                </a:solidFill>
                <a:latin typeface="Cambria" pitchFamily="18" charset="0"/>
              </a:defRPr>
            </a:lvl3pPr>
            <a:lvl4pPr algn="l" rtl="0" eaLnBrk="1" fontAlgn="base" hangingPunct="1">
              <a:lnSpc>
                <a:spcPts val="4600"/>
              </a:lnSpc>
              <a:spcBef>
                <a:spcPct val="0"/>
              </a:spcBef>
              <a:spcAft>
                <a:spcPct val="0"/>
              </a:spcAft>
              <a:defRPr sz="4500">
                <a:solidFill>
                  <a:srgbClr val="003478"/>
                </a:solidFill>
                <a:latin typeface="Cambria" pitchFamily="18" charset="0"/>
              </a:defRPr>
            </a:lvl4pPr>
            <a:lvl5pPr algn="l" rtl="0" eaLnBrk="1" fontAlgn="base" hangingPunct="1">
              <a:lnSpc>
                <a:spcPts val="4600"/>
              </a:lnSpc>
              <a:spcBef>
                <a:spcPct val="0"/>
              </a:spcBef>
              <a:spcAft>
                <a:spcPct val="0"/>
              </a:spcAft>
              <a:defRPr sz="4500">
                <a:solidFill>
                  <a:srgbClr val="003478"/>
                </a:solidFill>
                <a:latin typeface="Cambria" pitchFamily="18" charset="0"/>
              </a:defRPr>
            </a:lvl5pPr>
            <a:lvl6pPr marL="457200" algn="l" rtl="0" eaLnBrk="1" fontAlgn="base" hangingPunct="1">
              <a:spcBef>
                <a:spcPct val="0"/>
              </a:spcBef>
              <a:spcAft>
                <a:spcPct val="0"/>
              </a:spcAft>
              <a:defRPr sz="4600">
                <a:solidFill>
                  <a:schemeClr val="tx2"/>
                </a:solidFill>
                <a:latin typeface="Cambria" pitchFamily="18" charset="0"/>
              </a:defRPr>
            </a:lvl6pPr>
            <a:lvl7pPr marL="914400" algn="l" rtl="0" eaLnBrk="1" fontAlgn="base" hangingPunct="1">
              <a:spcBef>
                <a:spcPct val="0"/>
              </a:spcBef>
              <a:spcAft>
                <a:spcPct val="0"/>
              </a:spcAft>
              <a:defRPr sz="4600">
                <a:solidFill>
                  <a:schemeClr val="tx2"/>
                </a:solidFill>
                <a:latin typeface="Cambria" pitchFamily="18" charset="0"/>
              </a:defRPr>
            </a:lvl7pPr>
            <a:lvl8pPr marL="1371600" algn="l" rtl="0" eaLnBrk="1" fontAlgn="base" hangingPunct="1">
              <a:spcBef>
                <a:spcPct val="0"/>
              </a:spcBef>
              <a:spcAft>
                <a:spcPct val="0"/>
              </a:spcAft>
              <a:defRPr sz="4600">
                <a:solidFill>
                  <a:schemeClr val="tx2"/>
                </a:solidFill>
                <a:latin typeface="Cambria" pitchFamily="18" charset="0"/>
              </a:defRPr>
            </a:lvl8pPr>
            <a:lvl9pPr marL="1828800" algn="l" rtl="0" eaLnBrk="1" fontAlgn="base" hangingPunct="1">
              <a:spcBef>
                <a:spcPct val="0"/>
              </a:spcBef>
              <a:spcAft>
                <a:spcPct val="0"/>
              </a:spcAft>
              <a:defRPr sz="4600">
                <a:solidFill>
                  <a:schemeClr val="tx2"/>
                </a:solidFill>
                <a:latin typeface="Cambria" pitchFamily="18" charset="0"/>
              </a:defRPr>
            </a:lvl9pPr>
          </a:lstStyle>
          <a:p>
            <a:pPr>
              <a:lnSpc>
                <a:spcPct val="100000"/>
              </a:lnSpc>
            </a:pPr>
            <a:endParaRPr lang="en-US" sz="2500" dirty="0">
              <a:latin typeface="Franklin Gothic Book" panose="020B0503020102020204" pitchFamily="34" charset="0"/>
            </a:endParaRPr>
          </a:p>
        </p:txBody>
      </p:sp>
      <p:cxnSp>
        <p:nvCxnSpPr>
          <p:cNvPr id="19" name="Łącznik prosty 18">
            <a:extLst>
              <a:ext uri="{FF2B5EF4-FFF2-40B4-BE49-F238E27FC236}">
                <a16:creationId xmlns:a16="http://schemas.microsoft.com/office/drawing/2014/main" id="{0E60A237-D655-4551-9317-77C284689725}"/>
              </a:ext>
            </a:extLst>
          </p:cNvPr>
          <p:cNvCxnSpPr/>
          <p:nvPr userDrawn="1"/>
        </p:nvCxnSpPr>
        <p:spPr>
          <a:xfrm>
            <a:off x="685800" y="4419600"/>
            <a:ext cx="533400" cy="0"/>
          </a:xfrm>
          <a:prstGeom prst="line">
            <a:avLst/>
          </a:prstGeom>
          <a:ln w="38100" cap="flat">
            <a:solidFill>
              <a:schemeClr val="accent2"/>
            </a:solidFill>
            <a:bevel/>
          </a:ln>
        </p:spPr>
        <p:style>
          <a:lnRef idx="1">
            <a:schemeClr val="accent1"/>
          </a:lnRef>
          <a:fillRef idx="0">
            <a:schemeClr val="accent1"/>
          </a:fillRef>
          <a:effectRef idx="0">
            <a:schemeClr val="accent1"/>
          </a:effectRef>
          <a:fontRef idx="minor">
            <a:schemeClr val="tx1"/>
          </a:fontRef>
        </p:style>
      </p:cxnSp>
      <p:pic>
        <p:nvPicPr>
          <p:cNvPr id="2" name="Graphic 1">
            <a:extLst>
              <a:ext uri="{FF2B5EF4-FFF2-40B4-BE49-F238E27FC236}">
                <a16:creationId xmlns:a16="http://schemas.microsoft.com/office/drawing/2014/main" id="{B40AADC7-9D6F-6E91-B17B-64D64851663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25780" y="639748"/>
            <a:ext cx="2640330" cy="586740"/>
          </a:xfrm>
          <a:prstGeom prst="rect">
            <a:avLst/>
          </a:prstGeom>
        </p:spPr>
      </p:pic>
      <p:pic>
        <p:nvPicPr>
          <p:cNvPr id="3" name="Graphic 2">
            <a:extLst>
              <a:ext uri="{FF2B5EF4-FFF2-40B4-BE49-F238E27FC236}">
                <a16:creationId xmlns:a16="http://schemas.microsoft.com/office/drawing/2014/main" id="{515C5AE3-66A7-1806-4B30-09D62D9FEFE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000668" y="605934"/>
            <a:ext cx="2553318" cy="654368"/>
          </a:xfrm>
          <a:prstGeom prst="rect">
            <a:avLst/>
          </a:prstGeom>
        </p:spPr>
      </p:pic>
    </p:spTree>
    <p:extLst>
      <p:ext uri="{BB962C8B-B14F-4D97-AF65-F5344CB8AC3E}">
        <p14:creationId xmlns:p14="http://schemas.microsoft.com/office/powerpoint/2010/main" val="2045408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F79EF88-0D14-44C5-95DD-FD4BDA8BD4CB}"/>
              </a:ext>
            </a:extLst>
          </p:cNvPr>
          <p:cNvSpPr txBox="1">
            <a:spLocks/>
          </p:cNvSpPr>
          <p:nvPr userDrawn="1"/>
        </p:nvSpPr>
        <p:spPr>
          <a:xfrm>
            <a:off x="609601" y="1252901"/>
            <a:ext cx="5105400" cy="723900"/>
          </a:xfrm>
          <a:prstGeom prst="rect">
            <a:avLst/>
          </a:prstGeom>
        </p:spPr>
        <p:txBody>
          <a:bodyPr/>
          <a:lstStyle>
            <a:lvl1pPr algn="l" rtl="0" eaLnBrk="1" fontAlgn="base" hangingPunct="1">
              <a:lnSpc>
                <a:spcPts val="4600"/>
              </a:lnSpc>
              <a:spcBef>
                <a:spcPct val="0"/>
              </a:spcBef>
              <a:spcAft>
                <a:spcPct val="0"/>
              </a:spcAft>
              <a:defRPr sz="4500" b="0" kern="1200" spc="-100" baseline="0">
                <a:solidFill>
                  <a:srgbClr val="003478"/>
                </a:solidFill>
                <a:latin typeface="+mn-lt"/>
                <a:ea typeface="+mj-ea"/>
                <a:cs typeface="+mj-cs"/>
              </a:defRPr>
            </a:lvl1pPr>
            <a:lvl2pPr algn="l" rtl="0" eaLnBrk="1" fontAlgn="base" hangingPunct="1">
              <a:lnSpc>
                <a:spcPts val="4600"/>
              </a:lnSpc>
              <a:spcBef>
                <a:spcPct val="0"/>
              </a:spcBef>
              <a:spcAft>
                <a:spcPct val="0"/>
              </a:spcAft>
              <a:defRPr sz="4500">
                <a:solidFill>
                  <a:srgbClr val="003478"/>
                </a:solidFill>
                <a:latin typeface="Cambria" pitchFamily="18" charset="0"/>
              </a:defRPr>
            </a:lvl2pPr>
            <a:lvl3pPr algn="l" rtl="0" eaLnBrk="1" fontAlgn="base" hangingPunct="1">
              <a:lnSpc>
                <a:spcPts val="4600"/>
              </a:lnSpc>
              <a:spcBef>
                <a:spcPct val="0"/>
              </a:spcBef>
              <a:spcAft>
                <a:spcPct val="0"/>
              </a:spcAft>
              <a:defRPr sz="4500">
                <a:solidFill>
                  <a:srgbClr val="003478"/>
                </a:solidFill>
                <a:latin typeface="Cambria" pitchFamily="18" charset="0"/>
              </a:defRPr>
            </a:lvl3pPr>
            <a:lvl4pPr algn="l" rtl="0" eaLnBrk="1" fontAlgn="base" hangingPunct="1">
              <a:lnSpc>
                <a:spcPts val="4600"/>
              </a:lnSpc>
              <a:spcBef>
                <a:spcPct val="0"/>
              </a:spcBef>
              <a:spcAft>
                <a:spcPct val="0"/>
              </a:spcAft>
              <a:defRPr sz="4500">
                <a:solidFill>
                  <a:srgbClr val="003478"/>
                </a:solidFill>
                <a:latin typeface="Cambria" pitchFamily="18" charset="0"/>
              </a:defRPr>
            </a:lvl4pPr>
            <a:lvl5pPr algn="l" rtl="0" eaLnBrk="1" fontAlgn="base" hangingPunct="1">
              <a:lnSpc>
                <a:spcPts val="4600"/>
              </a:lnSpc>
              <a:spcBef>
                <a:spcPct val="0"/>
              </a:spcBef>
              <a:spcAft>
                <a:spcPct val="0"/>
              </a:spcAft>
              <a:defRPr sz="4500">
                <a:solidFill>
                  <a:srgbClr val="003478"/>
                </a:solidFill>
                <a:latin typeface="Cambria" pitchFamily="18" charset="0"/>
              </a:defRPr>
            </a:lvl5pPr>
            <a:lvl6pPr marL="457200" algn="l" rtl="0" eaLnBrk="1" fontAlgn="base" hangingPunct="1">
              <a:spcBef>
                <a:spcPct val="0"/>
              </a:spcBef>
              <a:spcAft>
                <a:spcPct val="0"/>
              </a:spcAft>
              <a:defRPr sz="4600">
                <a:solidFill>
                  <a:schemeClr val="tx2"/>
                </a:solidFill>
                <a:latin typeface="Cambria" pitchFamily="18" charset="0"/>
              </a:defRPr>
            </a:lvl6pPr>
            <a:lvl7pPr marL="914400" algn="l" rtl="0" eaLnBrk="1" fontAlgn="base" hangingPunct="1">
              <a:spcBef>
                <a:spcPct val="0"/>
              </a:spcBef>
              <a:spcAft>
                <a:spcPct val="0"/>
              </a:spcAft>
              <a:defRPr sz="4600">
                <a:solidFill>
                  <a:schemeClr val="tx2"/>
                </a:solidFill>
                <a:latin typeface="Cambria" pitchFamily="18" charset="0"/>
              </a:defRPr>
            </a:lvl7pPr>
            <a:lvl8pPr marL="1371600" algn="l" rtl="0" eaLnBrk="1" fontAlgn="base" hangingPunct="1">
              <a:spcBef>
                <a:spcPct val="0"/>
              </a:spcBef>
              <a:spcAft>
                <a:spcPct val="0"/>
              </a:spcAft>
              <a:defRPr sz="4600">
                <a:solidFill>
                  <a:schemeClr val="tx2"/>
                </a:solidFill>
                <a:latin typeface="Cambria" pitchFamily="18" charset="0"/>
              </a:defRPr>
            </a:lvl8pPr>
            <a:lvl9pPr marL="1828800" algn="l" rtl="0" eaLnBrk="1" fontAlgn="base" hangingPunct="1">
              <a:spcBef>
                <a:spcPct val="0"/>
              </a:spcBef>
              <a:spcAft>
                <a:spcPct val="0"/>
              </a:spcAft>
              <a:defRPr sz="4600">
                <a:solidFill>
                  <a:schemeClr val="tx2"/>
                </a:solidFill>
                <a:latin typeface="Cambria" pitchFamily="18" charset="0"/>
              </a:defRPr>
            </a:lvl9pPr>
          </a:lstStyle>
          <a:p>
            <a:r>
              <a:rPr lang="en-US" sz="2400" b="1" dirty="0">
                <a:solidFill>
                  <a:schemeClr val="tx2"/>
                </a:solidFill>
                <a:latin typeface="+mj-lt"/>
              </a:rPr>
              <a:t>Click to edit Master title style</a:t>
            </a:r>
          </a:p>
        </p:txBody>
      </p:sp>
      <p:sp>
        <p:nvSpPr>
          <p:cNvPr id="10" name="Title 1">
            <a:extLst>
              <a:ext uri="{FF2B5EF4-FFF2-40B4-BE49-F238E27FC236}">
                <a16:creationId xmlns:a16="http://schemas.microsoft.com/office/drawing/2014/main" id="{D2258BBE-7AF6-480D-9B5E-BD8787F5F362}"/>
              </a:ext>
            </a:extLst>
          </p:cNvPr>
          <p:cNvSpPr txBox="1">
            <a:spLocks/>
          </p:cNvSpPr>
          <p:nvPr userDrawn="1"/>
        </p:nvSpPr>
        <p:spPr>
          <a:xfrm>
            <a:off x="5994401" y="1252901"/>
            <a:ext cx="5130799" cy="723900"/>
          </a:xfrm>
          <a:prstGeom prst="rect">
            <a:avLst/>
          </a:prstGeom>
        </p:spPr>
        <p:txBody>
          <a:bodyPr/>
          <a:lstStyle>
            <a:lvl1pPr algn="l" rtl="0" eaLnBrk="1" fontAlgn="base" hangingPunct="1">
              <a:lnSpc>
                <a:spcPts val="4600"/>
              </a:lnSpc>
              <a:spcBef>
                <a:spcPct val="0"/>
              </a:spcBef>
              <a:spcAft>
                <a:spcPct val="0"/>
              </a:spcAft>
              <a:defRPr sz="4500" b="0" kern="1200" spc="-100" baseline="0">
                <a:solidFill>
                  <a:srgbClr val="003478"/>
                </a:solidFill>
                <a:latin typeface="+mn-lt"/>
                <a:ea typeface="+mj-ea"/>
                <a:cs typeface="+mj-cs"/>
              </a:defRPr>
            </a:lvl1pPr>
            <a:lvl2pPr algn="l" rtl="0" eaLnBrk="1" fontAlgn="base" hangingPunct="1">
              <a:lnSpc>
                <a:spcPts val="4600"/>
              </a:lnSpc>
              <a:spcBef>
                <a:spcPct val="0"/>
              </a:spcBef>
              <a:spcAft>
                <a:spcPct val="0"/>
              </a:spcAft>
              <a:defRPr sz="4500">
                <a:solidFill>
                  <a:srgbClr val="003478"/>
                </a:solidFill>
                <a:latin typeface="Cambria" pitchFamily="18" charset="0"/>
              </a:defRPr>
            </a:lvl2pPr>
            <a:lvl3pPr algn="l" rtl="0" eaLnBrk="1" fontAlgn="base" hangingPunct="1">
              <a:lnSpc>
                <a:spcPts val="4600"/>
              </a:lnSpc>
              <a:spcBef>
                <a:spcPct val="0"/>
              </a:spcBef>
              <a:spcAft>
                <a:spcPct val="0"/>
              </a:spcAft>
              <a:defRPr sz="4500">
                <a:solidFill>
                  <a:srgbClr val="003478"/>
                </a:solidFill>
                <a:latin typeface="Cambria" pitchFamily="18" charset="0"/>
              </a:defRPr>
            </a:lvl3pPr>
            <a:lvl4pPr algn="l" rtl="0" eaLnBrk="1" fontAlgn="base" hangingPunct="1">
              <a:lnSpc>
                <a:spcPts val="4600"/>
              </a:lnSpc>
              <a:spcBef>
                <a:spcPct val="0"/>
              </a:spcBef>
              <a:spcAft>
                <a:spcPct val="0"/>
              </a:spcAft>
              <a:defRPr sz="4500">
                <a:solidFill>
                  <a:srgbClr val="003478"/>
                </a:solidFill>
                <a:latin typeface="Cambria" pitchFamily="18" charset="0"/>
              </a:defRPr>
            </a:lvl4pPr>
            <a:lvl5pPr algn="l" rtl="0" eaLnBrk="1" fontAlgn="base" hangingPunct="1">
              <a:lnSpc>
                <a:spcPts val="4600"/>
              </a:lnSpc>
              <a:spcBef>
                <a:spcPct val="0"/>
              </a:spcBef>
              <a:spcAft>
                <a:spcPct val="0"/>
              </a:spcAft>
              <a:defRPr sz="4500">
                <a:solidFill>
                  <a:srgbClr val="003478"/>
                </a:solidFill>
                <a:latin typeface="Cambria" pitchFamily="18" charset="0"/>
              </a:defRPr>
            </a:lvl5pPr>
            <a:lvl6pPr marL="457200" algn="l" rtl="0" eaLnBrk="1" fontAlgn="base" hangingPunct="1">
              <a:spcBef>
                <a:spcPct val="0"/>
              </a:spcBef>
              <a:spcAft>
                <a:spcPct val="0"/>
              </a:spcAft>
              <a:defRPr sz="4600">
                <a:solidFill>
                  <a:schemeClr val="tx2"/>
                </a:solidFill>
                <a:latin typeface="Cambria" pitchFamily="18" charset="0"/>
              </a:defRPr>
            </a:lvl6pPr>
            <a:lvl7pPr marL="914400" algn="l" rtl="0" eaLnBrk="1" fontAlgn="base" hangingPunct="1">
              <a:spcBef>
                <a:spcPct val="0"/>
              </a:spcBef>
              <a:spcAft>
                <a:spcPct val="0"/>
              </a:spcAft>
              <a:defRPr sz="4600">
                <a:solidFill>
                  <a:schemeClr val="tx2"/>
                </a:solidFill>
                <a:latin typeface="Cambria" pitchFamily="18" charset="0"/>
              </a:defRPr>
            </a:lvl7pPr>
            <a:lvl8pPr marL="1371600" algn="l" rtl="0" eaLnBrk="1" fontAlgn="base" hangingPunct="1">
              <a:spcBef>
                <a:spcPct val="0"/>
              </a:spcBef>
              <a:spcAft>
                <a:spcPct val="0"/>
              </a:spcAft>
              <a:defRPr sz="4600">
                <a:solidFill>
                  <a:schemeClr val="tx2"/>
                </a:solidFill>
                <a:latin typeface="Cambria" pitchFamily="18" charset="0"/>
              </a:defRPr>
            </a:lvl8pPr>
            <a:lvl9pPr marL="1828800" algn="l" rtl="0" eaLnBrk="1" fontAlgn="base" hangingPunct="1">
              <a:spcBef>
                <a:spcPct val="0"/>
              </a:spcBef>
              <a:spcAft>
                <a:spcPct val="0"/>
              </a:spcAft>
              <a:defRPr sz="4600">
                <a:solidFill>
                  <a:schemeClr val="tx2"/>
                </a:solidFill>
                <a:latin typeface="Cambria" pitchFamily="18" charset="0"/>
              </a:defRPr>
            </a:lvl9pPr>
          </a:lstStyle>
          <a:p>
            <a:pPr algn="l" rtl="0" eaLnBrk="1" fontAlgn="base" hangingPunct="1">
              <a:lnSpc>
                <a:spcPts val="4600"/>
              </a:lnSpc>
              <a:spcBef>
                <a:spcPct val="0"/>
              </a:spcBef>
              <a:spcAft>
                <a:spcPct val="0"/>
              </a:spcAft>
            </a:pPr>
            <a:r>
              <a:rPr lang="en-US" sz="2400" b="1" kern="1200" spc="-100" baseline="0" dirty="0">
                <a:solidFill>
                  <a:schemeClr val="tx2"/>
                </a:solidFill>
                <a:latin typeface="+mj-lt"/>
                <a:ea typeface="+mj-ea"/>
                <a:cs typeface="+mj-cs"/>
              </a:rPr>
              <a:t>Click to edit Master title style</a:t>
            </a:r>
          </a:p>
        </p:txBody>
      </p:sp>
      <p:sp>
        <p:nvSpPr>
          <p:cNvPr id="15" name="Tytuł 3">
            <a:extLst>
              <a:ext uri="{FF2B5EF4-FFF2-40B4-BE49-F238E27FC236}">
                <a16:creationId xmlns:a16="http://schemas.microsoft.com/office/drawing/2014/main" id="{50B8888E-9D9C-4AAE-8AE1-93023477AA9D}"/>
              </a:ext>
            </a:extLst>
          </p:cNvPr>
          <p:cNvSpPr>
            <a:spLocks noGrp="1"/>
          </p:cNvSpPr>
          <p:nvPr>
            <p:ph type="title" hasCustomPrompt="1"/>
          </p:nvPr>
        </p:nvSpPr>
        <p:spPr>
          <a:xfrm>
            <a:off x="609600" y="365125"/>
            <a:ext cx="10515600" cy="1325563"/>
          </a:xfrm>
          <a:prstGeom prst="rect">
            <a:avLst/>
          </a:prstGeom>
        </p:spPr>
        <p:txBody>
          <a:bodyPr/>
          <a:lstStyle>
            <a:lvl1pPr algn="l" rtl="0" eaLnBrk="1" fontAlgn="base" hangingPunct="1">
              <a:lnSpc>
                <a:spcPts val="4600"/>
              </a:lnSpc>
              <a:spcBef>
                <a:spcPct val="0"/>
              </a:spcBef>
              <a:spcAft>
                <a:spcPct val="0"/>
              </a:spcAft>
              <a:defRPr lang="pl-PL" sz="4000" b="1" kern="1200" spc="0" baseline="0" dirty="0">
                <a:solidFill>
                  <a:schemeClr val="tx2"/>
                </a:solidFill>
                <a:latin typeface="+mj-lt"/>
                <a:ea typeface="+mj-ea"/>
                <a:cs typeface="+mj-cs"/>
              </a:defRPr>
            </a:lvl1pPr>
          </a:lstStyle>
          <a:p>
            <a:r>
              <a:rPr lang="en-US" dirty="0"/>
              <a:t>Click to edit Master title style</a:t>
            </a:r>
            <a:endParaRPr lang="pl-PL" dirty="0"/>
          </a:p>
        </p:txBody>
      </p:sp>
      <p:sp>
        <p:nvSpPr>
          <p:cNvPr id="16" name="Content Placeholder 2">
            <a:extLst>
              <a:ext uri="{FF2B5EF4-FFF2-40B4-BE49-F238E27FC236}">
                <a16:creationId xmlns:a16="http://schemas.microsoft.com/office/drawing/2014/main" id="{C3FE002C-AFB5-4CF5-81BC-766EA5346A68}"/>
              </a:ext>
            </a:extLst>
          </p:cNvPr>
          <p:cNvSpPr>
            <a:spLocks noGrp="1"/>
          </p:cNvSpPr>
          <p:nvPr>
            <p:ph idx="1"/>
          </p:nvPr>
        </p:nvSpPr>
        <p:spPr>
          <a:xfrm>
            <a:off x="609600" y="1973580"/>
            <a:ext cx="5105400" cy="3741420"/>
          </a:xfrm>
          <a:prstGeom prst="rect">
            <a:avLst/>
          </a:prstGeom>
        </p:spPr>
        <p:txBody>
          <a:bodyPr/>
          <a:lstStyle>
            <a:lvl1pPr marL="568325" indent="-452438" algn="l" rtl="0" eaLnBrk="1" fontAlgn="base" hangingPunct="1">
              <a:spcBef>
                <a:spcPct val="20000"/>
              </a:spcBef>
              <a:spcAft>
                <a:spcPct val="0"/>
              </a:spcAft>
              <a:buClr>
                <a:schemeClr val="accent1"/>
              </a:buClr>
              <a:buFont typeface="Arial" panose="020B0604020202020204" pitchFamily="34" charset="0"/>
              <a:buChar char="•"/>
              <a:defRPr lang="en-US" sz="2800" kern="1200" dirty="0">
                <a:solidFill>
                  <a:schemeClr val="tx1"/>
                </a:solidFill>
                <a:latin typeface="+mj-lt"/>
                <a:ea typeface="+mn-ea"/>
                <a:cs typeface="+mn-cs"/>
              </a:defRPr>
            </a:lvl1pPr>
            <a:lvl2pPr marL="914400" indent="-346075" algn="l" rtl="0" eaLnBrk="1" fontAlgn="base" hangingPunct="1">
              <a:spcBef>
                <a:spcPct val="20000"/>
              </a:spcBef>
              <a:spcAft>
                <a:spcPct val="0"/>
              </a:spcAft>
              <a:buClr>
                <a:schemeClr val="accent1"/>
              </a:buClr>
              <a:buFont typeface="Arial" panose="020B0604020202020204" pitchFamily="34" charset="0"/>
              <a:buChar char="•"/>
              <a:defRPr lang="en-US" sz="2800" kern="1200" dirty="0">
                <a:solidFill>
                  <a:schemeClr val="tx1"/>
                </a:solidFill>
                <a:latin typeface="+mj-lt"/>
                <a:ea typeface="+mn-ea"/>
                <a:cs typeface="+mn-cs"/>
              </a:defRPr>
            </a:lvl2pPr>
            <a:lvl3pPr marL="1260475" indent="-346075" algn="l" rtl="0" eaLnBrk="1" fontAlgn="base" hangingPunct="1">
              <a:spcBef>
                <a:spcPct val="20000"/>
              </a:spcBef>
              <a:spcAft>
                <a:spcPct val="0"/>
              </a:spcAft>
              <a:buClr>
                <a:schemeClr val="accent1"/>
              </a:buClr>
              <a:buFont typeface="Arial" panose="020B0604020202020204" pitchFamily="34" charset="0"/>
              <a:buChar char="•"/>
              <a:defRPr lang="en-US" sz="2800" kern="1200" dirty="0">
                <a:solidFill>
                  <a:schemeClr val="tx1"/>
                </a:solidFill>
                <a:latin typeface="+mj-lt"/>
                <a:ea typeface="+mn-ea"/>
                <a:cs typeface="+mn-cs"/>
              </a:defRPr>
            </a:lvl3pPr>
          </a:lstStyle>
          <a:p>
            <a:pPr lvl="0"/>
            <a:r>
              <a:rPr lang="en-US" dirty="0"/>
              <a:t>Edit Master text styles</a:t>
            </a:r>
          </a:p>
          <a:p>
            <a:pPr lvl="1"/>
            <a:r>
              <a:rPr lang="en-US" dirty="0"/>
              <a:t>Second level</a:t>
            </a:r>
          </a:p>
          <a:p>
            <a:pPr lvl="2"/>
            <a:r>
              <a:rPr lang="en-US" dirty="0"/>
              <a:t>Third level</a:t>
            </a:r>
          </a:p>
        </p:txBody>
      </p:sp>
      <p:sp>
        <p:nvSpPr>
          <p:cNvPr id="17" name="Content Placeholder 2">
            <a:extLst>
              <a:ext uri="{FF2B5EF4-FFF2-40B4-BE49-F238E27FC236}">
                <a16:creationId xmlns:a16="http://schemas.microsoft.com/office/drawing/2014/main" id="{A1A398D2-66AE-4633-AA8A-C10308375BDF}"/>
              </a:ext>
            </a:extLst>
          </p:cNvPr>
          <p:cNvSpPr>
            <a:spLocks noGrp="1"/>
          </p:cNvSpPr>
          <p:nvPr>
            <p:ph idx="10"/>
          </p:nvPr>
        </p:nvSpPr>
        <p:spPr>
          <a:xfrm>
            <a:off x="6019800" y="1973580"/>
            <a:ext cx="5105400" cy="3741420"/>
          </a:xfrm>
          <a:prstGeom prst="rect">
            <a:avLst/>
          </a:prstGeom>
        </p:spPr>
        <p:txBody>
          <a:bodyPr/>
          <a:lstStyle>
            <a:lvl1pPr marL="568325" indent="-452438" algn="l" rtl="0" eaLnBrk="1" fontAlgn="base" hangingPunct="1">
              <a:spcBef>
                <a:spcPct val="20000"/>
              </a:spcBef>
              <a:spcAft>
                <a:spcPct val="0"/>
              </a:spcAft>
              <a:buClr>
                <a:schemeClr val="accent1"/>
              </a:buClr>
              <a:buFont typeface="Arial" panose="020B0604020202020204" pitchFamily="34" charset="0"/>
              <a:buChar char="•"/>
              <a:defRPr lang="en-US" sz="2800" kern="1200" dirty="0">
                <a:solidFill>
                  <a:schemeClr val="tx1"/>
                </a:solidFill>
                <a:latin typeface="+mj-lt"/>
                <a:ea typeface="+mn-ea"/>
                <a:cs typeface="+mn-cs"/>
              </a:defRPr>
            </a:lvl1pPr>
            <a:lvl2pPr marL="914400" indent="-346075" algn="l" rtl="0" eaLnBrk="1" fontAlgn="base" hangingPunct="1">
              <a:spcBef>
                <a:spcPct val="20000"/>
              </a:spcBef>
              <a:spcAft>
                <a:spcPct val="0"/>
              </a:spcAft>
              <a:buClr>
                <a:schemeClr val="accent1"/>
              </a:buClr>
              <a:buFont typeface="Arial" panose="020B0604020202020204" pitchFamily="34" charset="0"/>
              <a:buChar char="•"/>
              <a:defRPr lang="en-US" sz="2800" kern="1200" dirty="0">
                <a:solidFill>
                  <a:schemeClr val="tx1"/>
                </a:solidFill>
                <a:latin typeface="+mj-lt"/>
                <a:ea typeface="+mn-ea"/>
                <a:cs typeface="+mn-cs"/>
              </a:defRPr>
            </a:lvl2pPr>
            <a:lvl3pPr marL="1260475" indent="-346075" algn="l" rtl="0" eaLnBrk="1" fontAlgn="base" hangingPunct="1">
              <a:spcBef>
                <a:spcPct val="20000"/>
              </a:spcBef>
              <a:spcAft>
                <a:spcPct val="0"/>
              </a:spcAft>
              <a:buClr>
                <a:schemeClr val="accent1"/>
              </a:buClr>
              <a:buFont typeface="Arial" panose="020B0604020202020204" pitchFamily="34" charset="0"/>
              <a:buChar char="•"/>
              <a:defRPr lang="en-US" sz="2800" kern="1200" dirty="0">
                <a:solidFill>
                  <a:schemeClr val="tx1"/>
                </a:solidFill>
                <a:latin typeface="+mj-lt"/>
                <a:ea typeface="+mn-ea"/>
                <a:cs typeface="+mn-cs"/>
              </a:defRPr>
            </a:lvl3pPr>
          </a:lstStyle>
          <a:p>
            <a:pPr lvl="0"/>
            <a:r>
              <a:rPr lang="en-US" dirty="0"/>
              <a:t>Edit Master text styles</a:t>
            </a:r>
          </a:p>
          <a:p>
            <a:pPr lvl="1"/>
            <a:r>
              <a:rPr lang="en-US" dirty="0"/>
              <a:t>Second level</a:t>
            </a:r>
          </a:p>
          <a:p>
            <a:pPr lvl="2"/>
            <a:r>
              <a:rPr lang="en-US" dirty="0"/>
              <a:t>Third level</a:t>
            </a:r>
          </a:p>
        </p:txBody>
      </p:sp>
      <p:sp>
        <p:nvSpPr>
          <p:cNvPr id="5" name="Prostokąt 4">
            <a:extLst>
              <a:ext uri="{FF2B5EF4-FFF2-40B4-BE49-F238E27FC236}">
                <a16:creationId xmlns:a16="http://schemas.microsoft.com/office/drawing/2014/main" id="{BAAA7E38-9519-1672-AF97-265D81816EDA}"/>
              </a:ext>
            </a:extLst>
          </p:cNvPr>
          <p:cNvSpPr/>
          <p:nvPr userDrawn="1"/>
        </p:nvSpPr>
        <p:spPr>
          <a:xfrm>
            <a:off x="0" y="6240780"/>
            <a:ext cx="12192000" cy="6934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9" name="Graphic 8">
            <a:extLst>
              <a:ext uri="{FF2B5EF4-FFF2-40B4-BE49-F238E27FC236}">
                <a16:creationId xmlns:a16="http://schemas.microsoft.com/office/drawing/2014/main" id="{6E02E4C9-129F-24B8-4F5C-814DBC2AA6D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56582" y="6423660"/>
            <a:ext cx="1860204" cy="289560"/>
          </a:xfrm>
          <a:prstGeom prst="rect">
            <a:avLst/>
          </a:prstGeom>
        </p:spPr>
      </p:pic>
      <p:pic>
        <p:nvPicPr>
          <p:cNvPr id="2" name="Graphic 1">
            <a:extLst>
              <a:ext uri="{FF2B5EF4-FFF2-40B4-BE49-F238E27FC236}">
                <a16:creationId xmlns:a16="http://schemas.microsoft.com/office/drawing/2014/main" id="{5385D1FB-2BB6-7875-0652-A51E52E7804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97027" y="6370320"/>
            <a:ext cx="1798701" cy="436827"/>
          </a:xfrm>
          <a:prstGeom prst="rect">
            <a:avLst/>
          </a:prstGeom>
        </p:spPr>
      </p:pic>
    </p:spTree>
    <p:extLst>
      <p:ext uri="{BB962C8B-B14F-4D97-AF65-F5344CB8AC3E}">
        <p14:creationId xmlns:p14="http://schemas.microsoft.com/office/powerpoint/2010/main" val="15855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8FEFD2A3-EF5F-4F56-B60D-483AD163C67D}"/>
              </a:ext>
            </a:extLst>
          </p:cNvPr>
          <p:cNvSpPr>
            <a:spLocks noGrp="1"/>
          </p:cNvSpPr>
          <p:nvPr>
            <p:ph idx="1" hasCustomPrompt="1"/>
          </p:nvPr>
        </p:nvSpPr>
        <p:spPr>
          <a:xfrm>
            <a:off x="609600" y="1516380"/>
            <a:ext cx="11074400" cy="4267200"/>
          </a:xfrm>
          <a:prstGeom prst="rect">
            <a:avLst/>
          </a:prstGeom>
        </p:spPr>
        <p:txBody>
          <a:bodyPr/>
          <a:lstStyle>
            <a:lvl1pPr marL="115887" indent="0">
              <a:buClr>
                <a:srgbClr val="2D94E0"/>
              </a:buClr>
              <a:buFont typeface="Arial" panose="020B0604020202020204" pitchFamily="34" charset="0"/>
              <a:buNone/>
              <a:defRPr sz="2000">
                <a:solidFill>
                  <a:schemeClr val="accent4"/>
                </a:solidFill>
                <a:latin typeface="+mj-lt"/>
              </a:defRPr>
            </a:lvl1pPr>
            <a:lvl2pPr marL="568325" indent="0">
              <a:buClr>
                <a:srgbClr val="2D94E0"/>
              </a:buClr>
              <a:buFont typeface="Arial" panose="020B0604020202020204" pitchFamily="34" charset="0"/>
              <a:buNone/>
              <a:defRPr>
                <a:solidFill>
                  <a:srgbClr val="232323"/>
                </a:solidFill>
                <a:latin typeface="Franklin Gothic Book" panose="020B0503020102020204" pitchFamily="34" charset="0"/>
              </a:defRPr>
            </a:lvl2pPr>
            <a:lvl3pPr marL="914400" indent="0">
              <a:buClr>
                <a:srgbClr val="2D94E0"/>
              </a:buClr>
              <a:buFont typeface="Arial" panose="020B0604020202020204" pitchFamily="34" charset="0"/>
              <a:buNone/>
              <a:defRPr>
                <a:solidFill>
                  <a:srgbClr val="232323"/>
                </a:solidFill>
                <a:latin typeface="Franklin Gothic Book" panose="020B0503020102020204" pitchFamily="34" charset="0"/>
              </a:defRPr>
            </a:lvl3pPr>
          </a:lstStyle>
          <a:p>
            <a:pPr lvl="0"/>
            <a:r>
              <a:rPr lang="pl-PL" dirty="0" err="1"/>
              <a:t>Paragraph</a:t>
            </a:r>
            <a:r>
              <a:rPr lang="pl-PL" dirty="0"/>
              <a:t> </a:t>
            </a:r>
            <a:r>
              <a:rPr lang="pl-PL" dirty="0" err="1"/>
              <a:t>text</a:t>
            </a:r>
            <a:endParaRPr lang="en-US" dirty="0"/>
          </a:p>
        </p:txBody>
      </p:sp>
      <p:sp>
        <p:nvSpPr>
          <p:cNvPr id="12" name="Tytuł 3">
            <a:extLst>
              <a:ext uri="{FF2B5EF4-FFF2-40B4-BE49-F238E27FC236}">
                <a16:creationId xmlns:a16="http://schemas.microsoft.com/office/drawing/2014/main" id="{540A7C48-B8F6-4A41-817E-C7AD1B695633}"/>
              </a:ext>
            </a:extLst>
          </p:cNvPr>
          <p:cNvSpPr>
            <a:spLocks noGrp="1"/>
          </p:cNvSpPr>
          <p:nvPr>
            <p:ph type="title" hasCustomPrompt="1"/>
          </p:nvPr>
        </p:nvSpPr>
        <p:spPr>
          <a:xfrm>
            <a:off x="609600" y="365125"/>
            <a:ext cx="11074400" cy="978381"/>
          </a:xfrm>
          <a:prstGeom prst="rect">
            <a:avLst/>
          </a:prstGeom>
        </p:spPr>
        <p:txBody>
          <a:bodyPr/>
          <a:lstStyle>
            <a:lvl1pPr algn="l" rtl="0" eaLnBrk="1" fontAlgn="base" hangingPunct="1">
              <a:lnSpc>
                <a:spcPts val="4600"/>
              </a:lnSpc>
              <a:spcBef>
                <a:spcPct val="0"/>
              </a:spcBef>
              <a:spcAft>
                <a:spcPct val="0"/>
              </a:spcAft>
              <a:defRPr lang="pl-PL" sz="4000" b="1" kern="1200" spc="0" baseline="0" dirty="0">
                <a:solidFill>
                  <a:schemeClr val="tx2"/>
                </a:solidFill>
                <a:latin typeface="+mj-lt"/>
                <a:ea typeface="+mj-ea"/>
                <a:cs typeface="+mj-cs"/>
              </a:defRPr>
            </a:lvl1pPr>
          </a:lstStyle>
          <a:p>
            <a:r>
              <a:rPr lang="en-US" dirty="0"/>
              <a:t>Click to edit Master title style</a:t>
            </a:r>
            <a:endParaRPr lang="pl-PL" dirty="0"/>
          </a:p>
        </p:txBody>
      </p:sp>
      <p:sp>
        <p:nvSpPr>
          <p:cNvPr id="5" name="Prostokąt 4">
            <a:extLst>
              <a:ext uri="{FF2B5EF4-FFF2-40B4-BE49-F238E27FC236}">
                <a16:creationId xmlns:a16="http://schemas.microsoft.com/office/drawing/2014/main" id="{DCDD37F0-4689-486C-0BC1-C6BA7FAFC5EB}"/>
              </a:ext>
            </a:extLst>
          </p:cNvPr>
          <p:cNvSpPr/>
          <p:nvPr userDrawn="1"/>
        </p:nvSpPr>
        <p:spPr>
          <a:xfrm>
            <a:off x="0" y="6240780"/>
            <a:ext cx="12192000" cy="6934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7" name="Graphic 6">
            <a:extLst>
              <a:ext uri="{FF2B5EF4-FFF2-40B4-BE49-F238E27FC236}">
                <a16:creationId xmlns:a16="http://schemas.microsoft.com/office/drawing/2014/main" id="{B0CFC53A-0FAB-3D5F-59B3-8D473448767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56582" y="6423660"/>
            <a:ext cx="1860204" cy="289560"/>
          </a:xfrm>
          <a:prstGeom prst="rect">
            <a:avLst/>
          </a:prstGeom>
        </p:spPr>
      </p:pic>
      <p:pic>
        <p:nvPicPr>
          <p:cNvPr id="2" name="Graphic 1">
            <a:extLst>
              <a:ext uri="{FF2B5EF4-FFF2-40B4-BE49-F238E27FC236}">
                <a16:creationId xmlns:a16="http://schemas.microsoft.com/office/drawing/2014/main" id="{B5E92059-3B77-1F10-BB03-3E90CAEF181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97027" y="6370320"/>
            <a:ext cx="1798701" cy="436827"/>
          </a:xfrm>
          <a:prstGeom prst="rect">
            <a:avLst/>
          </a:prstGeom>
        </p:spPr>
      </p:pic>
    </p:spTree>
    <p:extLst>
      <p:ext uri="{BB962C8B-B14F-4D97-AF65-F5344CB8AC3E}">
        <p14:creationId xmlns:p14="http://schemas.microsoft.com/office/powerpoint/2010/main" val="290943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Tytuł 3">
            <a:extLst>
              <a:ext uri="{FF2B5EF4-FFF2-40B4-BE49-F238E27FC236}">
                <a16:creationId xmlns:a16="http://schemas.microsoft.com/office/drawing/2014/main" id="{26936C94-584A-4267-8BBC-4B7B7E1A5418}"/>
              </a:ext>
            </a:extLst>
          </p:cNvPr>
          <p:cNvSpPr>
            <a:spLocks noGrp="1"/>
          </p:cNvSpPr>
          <p:nvPr>
            <p:ph type="title" hasCustomPrompt="1"/>
          </p:nvPr>
        </p:nvSpPr>
        <p:spPr>
          <a:xfrm>
            <a:off x="609600" y="365125"/>
            <a:ext cx="11074400" cy="978381"/>
          </a:xfrm>
          <a:prstGeom prst="rect">
            <a:avLst/>
          </a:prstGeom>
        </p:spPr>
        <p:txBody>
          <a:bodyPr/>
          <a:lstStyle>
            <a:lvl1pPr>
              <a:defRPr sz="4000" b="1" spc="0">
                <a:solidFill>
                  <a:schemeClr val="tx2"/>
                </a:solidFill>
                <a:latin typeface="+mj-lt"/>
              </a:defRPr>
            </a:lvl1pPr>
          </a:lstStyle>
          <a:p>
            <a:r>
              <a:rPr lang="en-US" dirty="0"/>
              <a:t>Click to edit Master title style</a:t>
            </a:r>
            <a:endParaRPr lang="pl-PL" dirty="0"/>
          </a:p>
        </p:txBody>
      </p:sp>
      <p:sp>
        <p:nvSpPr>
          <p:cNvPr id="5" name="Prostokąt 4">
            <a:extLst>
              <a:ext uri="{FF2B5EF4-FFF2-40B4-BE49-F238E27FC236}">
                <a16:creationId xmlns:a16="http://schemas.microsoft.com/office/drawing/2014/main" id="{B5F41FF0-2F10-A30F-F3C3-A76E8648C55A}"/>
              </a:ext>
            </a:extLst>
          </p:cNvPr>
          <p:cNvSpPr/>
          <p:nvPr userDrawn="1"/>
        </p:nvSpPr>
        <p:spPr>
          <a:xfrm>
            <a:off x="0" y="6240780"/>
            <a:ext cx="12192000" cy="6934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7" name="Graphic 6">
            <a:extLst>
              <a:ext uri="{FF2B5EF4-FFF2-40B4-BE49-F238E27FC236}">
                <a16:creationId xmlns:a16="http://schemas.microsoft.com/office/drawing/2014/main" id="{DB449C7D-F8C6-5139-9F53-F22DC0238AA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56582" y="6423660"/>
            <a:ext cx="1860204" cy="289560"/>
          </a:xfrm>
          <a:prstGeom prst="rect">
            <a:avLst/>
          </a:prstGeom>
        </p:spPr>
      </p:pic>
      <p:pic>
        <p:nvPicPr>
          <p:cNvPr id="2" name="Graphic 1">
            <a:extLst>
              <a:ext uri="{FF2B5EF4-FFF2-40B4-BE49-F238E27FC236}">
                <a16:creationId xmlns:a16="http://schemas.microsoft.com/office/drawing/2014/main" id="{0AB02914-322F-A931-690A-4DBFBD805D0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97027" y="6370320"/>
            <a:ext cx="1798701" cy="436827"/>
          </a:xfrm>
          <a:prstGeom prst="rect">
            <a:avLst/>
          </a:prstGeom>
        </p:spPr>
      </p:pic>
    </p:spTree>
    <p:extLst>
      <p:ext uri="{BB962C8B-B14F-4D97-AF65-F5344CB8AC3E}">
        <p14:creationId xmlns:p14="http://schemas.microsoft.com/office/powerpoint/2010/main" val="3200324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7" name="Prostokąt 4">
            <a:extLst>
              <a:ext uri="{FF2B5EF4-FFF2-40B4-BE49-F238E27FC236}">
                <a16:creationId xmlns:a16="http://schemas.microsoft.com/office/drawing/2014/main" id="{56BE582A-5018-B36D-96B8-1BC1D5FD8580}"/>
              </a:ext>
            </a:extLst>
          </p:cNvPr>
          <p:cNvSpPr/>
          <p:nvPr userDrawn="1"/>
        </p:nvSpPr>
        <p:spPr>
          <a:xfrm>
            <a:off x="0" y="6240780"/>
            <a:ext cx="12192000" cy="6934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9" name="Graphic 8">
            <a:extLst>
              <a:ext uri="{FF2B5EF4-FFF2-40B4-BE49-F238E27FC236}">
                <a16:creationId xmlns:a16="http://schemas.microsoft.com/office/drawing/2014/main" id="{E9989A5A-2D8F-92D1-1072-69C4964E735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56582" y="6423660"/>
            <a:ext cx="1860204" cy="289560"/>
          </a:xfrm>
          <a:prstGeom prst="rect">
            <a:avLst/>
          </a:prstGeom>
        </p:spPr>
      </p:pic>
      <p:pic>
        <p:nvPicPr>
          <p:cNvPr id="10" name="Graphic 9">
            <a:extLst>
              <a:ext uri="{FF2B5EF4-FFF2-40B4-BE49-F238E27FC236}">
                <a16:creationId xmlns:a16="http://schemas.microsoft.com/office/drawing/2014/main" id="{24F4B985-EEBE-0A13-BEFF-5F13D26A0F3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257039" y="2369359"/>
            <a:ext cx="1677923" cy="1369361"/>
          </a:xfrm>
          <a:prstGeom prst="rect">
            <a:avLst/>
          </a:prstGeom>
        </p:spPr>
      </p:pic>
      <p:pic>
        <p:nvPicPr>
          <p:cNvPr id="4" name="Graphic 3">
            <a:extLst>
              <a:ext uri="{FF2B5EF4-FFF2-40B4-BE49-F238E27FC236}">
                <a16:creationId xmlns:a16="http://schemas.microsoft.com/office/drawing/2014/main" id="{63FC2212-72FE-A787-7122-120C7CEC331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97027" y="6370320"/>
            <a:ext cx="1798701" cy="436827"/>
          </a:xfrm>
          <a:prstGeom prst="rect">
            <a:avLst/>
          </a:prstGeom>
        </p:spPr>
      </p:pic>
    </p:spTree>
    <p:extLst>
      <p:ext uri="{BB962C8B-B14F-4D97-AF65-F5344CB8AC3E}">
        <p14:creationId xmlns:p14="http://schemas.microsoft.com/office/powerpoint/2010/main" val="298521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4" name="Rectangle 3"/>
          <p:cNvSpPr/>
          <p:nvPr userDrawn="1"/>
        </p:nvSpPr>
        <p:spPr>
          <a:xfrm>
            <a:off x="203200" y="76200"/>
            <a:ext cx="1524000" cy="129540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rostokąt 5">
            <a:extLst>
              <a:ext uri="{FF2B5EF4-FFF2-40B4-BE49-F238E27FC236}">
                <a16:creationId xmlns:a16="http://schemas.microsoft.com/office/drawing/2014/main" id="{E39114BA-10F2-4096-95CF-78276C49245A}"/>
              </a:ext>
            </a:extLst>
          </p:cNvPr>
          <p:cNvSpPr/>
          <p:nvPr userDrawn="1"/>
        </p:nvSpPr>
        <p:spPr>
          <a:xfrm>
            <a:off x="-2569" y="-1"/>
            <a:ext cx="12194569" cy="6240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7" name="Title 1">
            <a:extLst>
              <a:ext uri="{FF2B5EF4-FFF2-40B4-BE49-F238E27FC236}">
                <a16:creationId xmlns:a16="http://schemas.microsoft.com/office/drawing/2014/main" id="{F458DA13-EA99-4F89-ADC6-B207C3B4B710}"/>
              </a:ext>
            </a:extLst>
          </p:cNvPr>
          <p:cNvSpPr>
            <a:spLocks noGrp="1"/>
          </p:cNvSpPr>
          <p:nvPr>
            <p:ph type="title" hasCustomPrompt="1"/>
          </p:nvPr>
        </p:nvSpPr>
        <p:spPr>
          <a:xfrm>
            <a:off x="0" y="2548888"/>
            <a:ext cx="12192000" cy="1143000"/>
          </a:xfrm>
          <a:prstGeom prst="rect">
            <a:avLst/>
          </a:prstGeom>
        </p:spPr>
        <p:txBody>
          <a:bodyPr anchor="ctr"/>
          <a:lstStyle>
            <a:lvl1pPr>
              <a:defRPr sz="4800" b="1">
                <a:solidFill>
                  <a:schemeClr val="bg1"/>
                </a:solidFill>
                <a:latin typeface="+mj-lt"/>
              </a:defRPr>
            </a:lvl1pPr>
          </a:lstStyle>
          <a:p>
            <a:pPr algn="ctr"/>
            <a:r>
              <a:rPr lang="pl-PL" sz="5400" dirty="0" err="1"/>
              <a:t>Thank</a:t>
            </a:r>
            <a:r>
              <a:rPr lang="pl-PL" sz="5400" dirty="0"/>
              <a:t> </a:t>
            </a:r>
            <a:r>
              <a:rPr lang="pl-PL" sz="5400" dirty="0" err="1"/>
              <a:t>you</a:t>
            </a:r>
            <a:r>
              <a:rPr lang="pl-PL" sz="5400" dirty="0"/>
              <a:t>!</a:t>
            </a:r>
            <a:endParaRPr lang="en-US" sz="5400" dirty="0"/>
          </a:p>
        </p:txBody>
      </p:sp>
      <p:sp>
        <p:nvSpPr>
          <p:cNvPr id="8" name="Prostokąt 4">
            <a:extLst>
              <a:ext uri="{FF2B5EF4-FFF2-40B4-BE49-F238E27FC236}">
                <a16:creationId xmlns:a16="http://schemas.microsoft.com/office/drawing/2014/main" id="{36449EC7-9C20-B223-5E74-141B2799FAB3}"/>
              </a:ext>
            </a:extLst>
          </p:cNvPr>
          <p:cNvSpPr/>
          <p:nvPr userDrawn="1"/>
        </p:nvSpPr>
        <p:spPr>
          <a:xfrm>
            <a:off x="0" y="6240780"/>
            <a:ext cx="12192000" cy="6934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 name="Graphic 9">
            <a:extLst>
              <a:ext uri="{FF2B5EF4-FFF2-40B4-BE49-F238E27FC236}">
                <a16:creationId xmlns:a16="http://schemas.microsoft.com/office/drawing/2014/main" id="{3876B454-DA97-FB97-7BD8-40342D82BBE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56582" y="6423660"/>
            <a:ext cx="1860204" cy="289560"/>
          </a:xfrm>
          <a:prstGeom prst="rect">
            <a:avLst/>
          </a:prstGeom>
        </p:spPr>
      </p:pic>
      <p:pic>
        <p:nvPicPr>
          <p:cNvPr id="2" name="Graphic 1">
            <a:extLst>
              <a:ext uri="{FF2B5EF4-FFF2-40B4-BE49-F238E27FC236}">
                <a16:creationId xmlns:a16="http://schemas.microsoft.com/office/drawing/2014/main" id="{44530CE8-1662-27AF-81A3-8F632597B06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97027" y="6370320"/>
            <a:ext cx="1798701" cy="436827"/>
          </a:xfrm>
          <a:prstGeom prst="rect">
            <a:avLst/>
          </a:prstGeom>
        </p:spPr>
      </p:pic>
    </p:spTree>
    <p:extLst>
      <p:ext uri="{BB962C8B-B14F-4D97-AF65-F5344CB8AC3E}">
        <p14:creationId xmlns:p14="http://schemas.microsoft.com/office/powerpoint/2010/main" val="374003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sp>
        <p:nvSpPr>
          <p:cNvPr id="8" name="Prostokąt 13">
            <a:extLst>
              <a:ext uri="{FF2B5EF4-FFF2-40B4-BE49-F238E27FC236}">
                <a16:creationId xmlns:a16="http://schemas.microsoft.com/office/drawing/2014/main" id="{2187B27A-6B8F-8A54-61B0-E36B4A594F25}"/>
              </a:ext>
            </a:extLst>
          </p:cNvPr>
          <p:cNvSpPr/>
          <p:nvPr userDrawn="1"/>
        </p:nvSpPr>
        <p:spPr>
          <a:xfrm>
            <a:off x="0" y="1752600"/>
            <a:ext cx="12192000" cy="5105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rostokąt 14">
            <a:extLst>
              <a:ext uri="{FF2B5EF4-FFF2-40B4-BE49-F238E27FC236}">
                <a16:creationId xmlns:a16="http://schemas.microsoft.com/office/drawing/2014/main" id="{E8653041-0CEE-8C03-62C6-E0F49B302FE5}"/>
              </a:ext>
            </a:extLst>
          </p:cNvPr>
          <p:cNvSpPr/>
          <p:nvPr userDrawn="1"/>
        </p:nvSpPr>
        <p:spPr>
          <a:xfrm>
            <a:off x="8001000" y="1752600"/>
            <a:ext cx="4190999" cy="5105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Tytuł 3">
            <a:extLst>
              <a:ext uri="{FF2B5EF4-FFF2-40B4-BE49-F238E27FC236}">
                <a16:creationId xmlns:a16="http://schemas.microsoft.com/office/drawing/2014/main" id="{44DA222D-0FFD-5803-1591-7902F5F4C2DD}"/>
              </a:ext>
            </a:extLst>
          </p:cNvPr>
          <p:cNvSpPr>
            <a:spLocks noGrp="1"/>
          </p:cNvSpPr>
          <p:nvPr>
            <p:ph type="title"/>
          </p:nvPr>
        </p:nvSpPr>
        <p:spPr>
          <a:xfrm>
            <a:off x="533400" y="3246437"/>
            <a:ext cx="6858000" cy="1325563"/>
          </a:xfrm>
          <a:prstGeom prst="rect">
            <a:avLst/>
          </a:prstGeom>
        </p:spPr>
        <p:txBody>
          <a:bodyPr anchor="ctr"/>
          <a:lstStyle>
            <a:lvl1pPr>
              <a:defRPr sz="5000" b="1" spc="0">
                <a:solidFill>
                  <a:schemeClr val="bg1"/>
                </a:solidFill>
                <a:latin typeface="+mj-lt"/>
              </a:defRPr>
            </a:lvl1pPr>
          </a:lstStyle>
          <a:p>
            <a:pPr>
              <a:lnSpc>
                <a:spcPct val="100000"/>
              </a:lnSpc>
            </a:pPr>
            <a:r>
              <a:rPr lang="pl-PL" dirty="0"/>
              <a:t>Presentation </a:t>
            </a:r>
            <a:r>
              <a:rPr lang="pl-PL" dirty="0" err="1"/>
              <a:t>title</a:t>
            </a:r>
            <a:endParaRPr lang="en-US" dirty="0"/>
          </a:p>
        </p:txBody>
      </p:sp>
      <p:sp>
        <p:nvSpPr>
          <p:cNvPr id="15" name="Tytuł 3">
            <a:extLst>
              <a:ext uri="{FF2B5EF4-FFF2-40B4-BE49-F238E27FC236}">
                <a16:creationId xmlns:a16="http://schemas.microsoft.com/office/drawing/2014/main" id="{9F268D28-5F07-95AE-565A-1B4766439469}"/>
              </a:ext>
            </a:extLst>
          </p:cNvPr>
          <p:cNvSpPr txBox="1">
            <a:spLocks/>
          </p:cNvSpPr>
          <p:nvPr userDrawn="1"/>
        </p:nvSpPr>
        <p:spPr>
          <a:xfrm>
            <a:off x="533400" y="4160837"/>
            <a:ext cx="6858000" cy="1325563"/>
          </a:xfrm>
          <a:prstGeom prst="rect">
            <a:avLst/>
          </a:prstGeom>
        </p:spPr>
        <p:txBody>
          <a:bodyPr anchor="ctr"/>
          <a:lstStyle>
            <a:lvl1pPr algn="l" rtl="0" eaLnBrk="1" fontAlgn="base" hangingPunct="1">
              <a:lnSpc>
                <a:spcPts val="4600"/>
              </a:lnSpc>
              <a:spcBef>
                <a:spcPct val="0"/>
              </a:spcBef>
              <a:spcAft>
                <a:spcPct val="0"/>
              </a:spcAft>
              <a:defRPr sz="5000" kern="1200" spc="-100" baseline="0">
                <a:solidFill>
                  <a:schemeClr val="bg1"/>
                </a:solidFill>
                <a:latin typeface="+mn-lt"/>
                <a:ea typeface="+mj-ea"/>
                <a:cs typeface="+mj-cs"/>
              </a:defRPr>
            </a:lvl1pPr>
            <a:lvl2pPr algn="l" rtl="0" eaLnBrk="1" fontAlgn="base" hangingPunct="1">
              <a:lnSpc>
                <a:spcPts val="4600"/>
              </a:lnSpc>
              <a:spcBef>
                <a:spcPct val="0"/>
              </a:spcBef>
              <a:spcAft>
                <a:spcPct val="0"/>
              </a:spcAft>
              <a:defRPr sz="4500">
                <a:solidFill>
                  <a:srgbClr val="003478"/>
                </a:solidFill>
                <a:latin typeface="Cambria" pitchFamily="18" charset="0"/>
              </a:defRPr>
            </a:lvl2pPr>
            <a:lvl3pPr algn="l" rtl="0" eaLnBrk="1" fontAlgn="base" hangingPunct="1">
              <a:lnSpc>
                <a:spcPts val="4600"/>
              </a:lnSpc>
              <a:spcBef>
                <a:spcPct val="0"/>
              </a:spcBef>
              <a:spcAft>
                <a:spcPct val="0"/>
              </a:spcAft>
              <a:defRPr sz="4500">
                <a:solidFill>
                  <a:srgbClr val="003478"/>
                </a:solidFill>
                <a:latin typeface="Cambria" pitchFamily="18" charset="0"/>
              </a:defRPr>
            </a:lvl3pPr>
            <a:lvl4pPr algn="l" rtl="0" eaLnBrk="1" fontAlgn="base" hangingPunct="1">
              <a:lnSpc>
                <a:spcPts val="4600"/>
              </a:lnSpc>
              <a:spcBef>
                <a:spcPct val="0"/>
              </a:spcBef>
              <a:spcAft>
                <a:spcPct val="0"/>
              </a:spcAft>
              <a:defRPr sz="4500">
                <a:solidFill>
                  <a:srgbClr val="003478"/>
                </a:solidFill>
                <a:latin typeface="Cambria" pitchFamily="18" charset="0"/>
              </a:defRPr>
            </a:lvl4pPr>
            <a:lvl5pPr algn="l" rtl="0" eaLnBrk="1" fontAlgn="base" hangingPunct="1">
              <a:lnSpc>
                <a:spcPts val="4600"/>
              </a:lnSpc>
              <a:spcBef>
                <a:spcPct val="0"/>
              </a:spcBef>
              <a:spcAft>
                <a:spcPct val="0"/>
              </a:spcAft>
              <a:defRPr sz="4500">
                <a:solidFill>
                  <a:srgbClr val="003478"/>
                </a:solidFill>
                <a:latin typeface="Cambria" pitchFamily="18" charset="0"/>
              </a:defRPr>
            </a:lvl5pPr>
            <a:lvl6pPr marL="457200" algn="l" rtl="0" eaLnBrk="1" fontAlgn="base" hangingPunct="1">
              <a:spcBef>
                <a:spcPct val="0"/>
              </a:spcBef>
              <a:spcAft>
                <a:spcPct val="0"/>
              </a:spcAft>
              <a:defRPr sz="4600">
                <a:solidFill>
                  <a:schemeClr val="tx2"/>
                </a:solidFill>
                <a:latin typeface="Cambria" pitchFamily="18" charset="0"/>
              </a:defRPr>
            </a:lvl6pPr>
            <a:lvl7pPr marL="914400" algn="l" rtl="0" eaLnBrk="1" fontAlgn="base" hangingPunct="1">
              <a:spcBef>
                <a:spcPct val="0"/>
              </a:spcBef>
              <a:spcAft>
                <a:spcPct val="0"/>
              </a:spcAft>
              <a:defRPr sz="4600">
                <a:solidFill>
                  <a:schemeClr val="tx2"/>
                </a:solidFill>
                <a:latin typeface="Cambria" pitchFamily="18" charset="0"/>
              </a:defRPr>
            </a:lvl7pPr>
            <a:lvl8pPr marL="1371600" algn="l" rtl="0" eaLnBrk="1" fontAlgn="base" hangingPunct="1">
              <a:spcBef>
                <a:spcPct val="0"/>
              </a:spcBef>
              <a:spcAft>
                <a:spcPct val="0"/>
              </a:spcAft>
              <a:defRPr sz="4600">
                <a:solidFill>
                  <a:schemeClr val="tx2"/>
                </a:solidFill>
                <a:latin typeface="Cambria" pitchFamily="18" charset="0"/>
              </a:defRPr>
            </a:lvl8pPr>
            <a:lvl9pPr marL="1828800" algn="l" rtl="0" eaLnBrk="1" fontAlgn="base" hangingPunct="1">
              <a:spcBef>
                <a:spcPct val="0"/>
              </a:spcBef>
              <a:spcAft>
                <a:spcPct val="0"/>
              </a:spcAft>
              <a:defRPr sz="4600">
                <a:solidFill>
                  <a:schemeClr val="tx2"/>
                </a:solidFill>
                <a:latin typeface="Cambria" pitchFamily="18" charset="0"/>
              </a:defRPr>
            </a:lvl9pPr>
          </a:lstStyle>
          <a:p>
            <a:pPr>
              <a:lnSpc>
                <a:spcPct val="100000"/>
              </a:lnSpc>
            </a:pPr>
            <a:endParaRPr lang="en-US" sz="2500" dirty="0">
              <a:latin typeface="Franklin Gothic Book" panose="020B0503020102020204" pitchFamily="34" charset="0"/>
            </a:endParaRPr>
          </a:p>
        </p:txBody>
      </p:sp>
      <p:cxnSp>
        <p:nvCxnSpPr>
          <p:cNvPr id="16" name="Łącznik prosty 18">
            <a:extLst>
              <a:ext uri="{FF2B5EF4-FFF2-40B4-BE49-F238E27FC236}">
                <a16:creationId xmlns:a16="http://schemas.microsoft.com/office/drawing/2014/main" id="{D01F005E-815E-7283-10A3-E4AD4231ED35}"/>
              </a:ext>
            </a:extLst>
          </p:cNvPr>
          <p:cNvCxnSpPr/>
          <p:nvPr userDrawn="1"/>
        </p:nvCxnSpPr>
        <p:spPr>
          <a:xfrm>
            <a:off x="685800" y="4419600"/>
            <a:ext cx="533400" cy="0"/>
          </a:xfrm>
          <a:prstGeom prst="line">
            <a:avLst/>
          </a:prstGeom>
          <a:ln w="38100" cap="flat">
            <a:solidFill>
              <a:schemeClr val="accent2"/>
            </a:solidFill>
            <a:bevel/>
          </a:ln>
        </p:spPr>
        <p:style>
          <a:lnRef idx="1">
            <a:schemeClr val="accent1"/>
          </a:lnRef>
          <a:fillRef idx="0">
            <a:schemeClr val="accent1"/>
          </a:fillRef>
          <a:effectRef idx="0">
            <a:schemeClr val="accent1"/>
          </a:effectRef>
          <a:fontRef idx="minor">
            <a:schemeClr val="tx1"/>
          </a:fontRef>
        </p:style>
      </p:cxnSp>
      <p:cxnSp>
        <p:nvCxnSpPr>
          <p:cNvPr id="14" name="Łącznik prosty 13">
            <a:extLst>
              <a:ext uri="{FF2B5EF4-FFF2-40B4-BE49-F238E27FC236}">
                <a16:creationId xmlns:a16="http://schemas.microsoft.com/office/drawing/2014/main" id="{D7222D4C-443E-452A-BA6D-C01A3E1E7D54}"/>
              </a:ext>
            </a:extLst>
          </p:cNvPr>
          <p:cNvCxnSpPr>
            <a:cxnSpLocks/>
          </p:cNvCxnSpPr>
          <p:nvPr userDrawn="1"/>
        </p:nvCxnSpPr>
        <p:spPr>
          <a:xfrm>
            <a:off x="11582400" y="533400"/>
            <a:ext cx="0" cy="1600200"/>
          </a:xfrm>
          <a:prstGeom prst="line">
            <a:avLst/>
          </a:prstGeom>
          <a:ln w="38100" cap="sq">
            <a:solidFill>
              <a:schemeClr val="bg1">
                <a:lumMod val="95000"/>
              </a:schemeClr>
            </a:solidFill>
            <a:bevel/>
          </a:ln>
        </p:spPr>
        <p:style>
          <a:lnRef idx="1">
            <a:schemeClr val="accent1"/>
          </a:lnRef>
          <a:fillRef idx="0">
            <a:schemeClr val="accent1"/>
          </a:fillRef>
          <a:effectRef idx="0">
            <a:schemeClr val="accent1"/>
          </a:effectRef>
          <a:fontRef idx="minor">
            <a:schemeClr val="tx1"/>
          </a:fontRef>
        </p:style>
      </p:cxnSp>
      <p:pic>
        <p:nvPicPr>
          <p:cNvPr id="2" name="Graphic 1">
            <a:extLst>
              <a:ext uri="{FF2B5EF4-FFF2-40B4-BE49-F238E27FC236}">
                <a16:creationId xmlns:a16="http://schemas.microsoft.com/office/drawing/2014/main" id="{A495E97E-DC21-A1A1-F36C-A00906CAB0D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25780" y="639748"/>
            <a:ext cx="2640330" cy="586740"/>
          </a:xfrm>
          <a:prstGeom prst="rect">
            <a:avLst/>
          </a:prstGeom>
        </p:spPr>
      </p:pic>
      <p:pic>
        <p:nvPicPr>
          <p:cNvPr id="3" name="Graphic 2">
            <a:extLst>
              <a:ext uri="{FF2B5EF4-FFF2-40B4-BE49-F238E27FC236}">
                <a16:creationId xmlns:a16="http://schemas.microsoft.com/office/drawing/2014/main" id="{28698746-EB33-739E-D3B5-A05FE6F1728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701964" y="605934"/>
            <a:ext cx="2553318" cy="654368"/>
          </a:xfrm>
          <a:prstGeom prst="rect">
            <a:avLst/>
          </a:prstGeom>
        </p:spPr>
      </p:pic>
    </p:spTree>
    <p:extLst>
      <p:ext uri="{BB962C8B-B14F-4D97-AF65-F5344CB8AC3E}">
        <p14:creationId xmlns:p14="http://schemas.microsoft.com/office/powerpoint/2010/main" val="506879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chemeClr val="bg1"/>
        </a:solidFill>
        <a:effectLst/>
      </p:bgPr>
    </p:bg>
    <p:spTree>
      <p:nvGrpSpPr>
        <p:cNvPr id="1" name=""/>
        <p:cNvGrpSpPr/>
        <p:nvPr/>
      </p:nvGrpSpPr>
      <p:grpSpPr>
        <a:xfrm>
          <a:off x="0" y="0"/>
          <a:ext cx="0" cy="0"/>
          <a:chOff x="0" y="0"/>
          <a:chExt cx="0" cy="0"/>
        </a:xfrm>
      </p:grpSpPr>
      <p:sp>
        <p:nvSpPr>
          <p:cNvPr id="9" name="Prostokąt 13">
            <a:extLst>
              <a:ext uri="{FF2B5EF4-FFF2-40B4-BE49-F238E27FC236}">
                <a16:creationId xmlns:a16="http://schemas.microsoft.com/office/drawing/2014/main" id="{C5D1F2EF-A9CE-D97D-4C2B-09BA0F8302D8}"/>
              </a:ext>
            </a:extLst>
          </p:cNvPr>
          <p:cNvSpPr/>
          <p:nvPr userDrawn="1"/>
        </p:nvSpPr>
        <p:spPr>
          <a:xfrm>
            <a:off x="0" y="1752600"/>
            <a:ext cx="12192000" cy="5105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4">
            <a:extLst>
              <a:ext uri="{FF2B5EF4-FFF2-40B4-BE49-F238E27FC236}">
                <a16:creationId xmlns:a16="http://schemas.microsoft.com/office/drawing/2014/main" id="{A43360DD-ACDE-BB9C-E2D0-8E87B8D43006}"/>
              </a:ext>
            </a:extLst>
          </p:cNvPr>
          <p:cNvSpPr/>
          <p:nvPr userDrawn="1"/>
        </p:nvSpPr>
        <p:spPr>
          <a:xfrm>
            <a:off x="8001000" y="1752600"/>
            <a:ext cx="4190999" cy="5105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Tytuł 3">
            <a:extLst>
              <a:ext uri="{FF2B5EF4-FFF2-40B4-BE49-F238E27FC236}">
                <a16:creationId xmlns:a16="http://schemas.microsoft.com/office/drawing/2014/main" id="{FECA556E-EDE8-AD00-8F3B-686DAE153493}"/>
              </a:ext>
            </a:extLst>
          </p:cNvPr>
          <p:cNvSpPr>
            <a:spLocks noGrp="1"/>
          </p:cNvSpPr>
          <p:nvPr>
            <p:ph type="title"/>
          </p:nvPr>
        </p:nvSpPr>
        <p:spPr>
          <a:xfrm>
            <a:off x="533400" y="3246437"/>
            <a:ext cx="6858000" cy="1325563"/>
          </a:xfrm>
          <a:prstGeom prst="rect">
            <a:avLst/>
          </a:prstGeom>
        </p:spPr>
        <p:txBody>
          <a:bodyPr anchor="ctr"/>
          <a:lstStyle>
            <a:lvl1pPr>
              <a:defRPr sz="5000" b="1" spc="0">
                <a:solidFill>
                  <a:schemeClr val="bg1"/>
                </a:solidFill>
                <a:latin typeface="+mj-lt"/>
              </a:defRPr>
            </a:lvl1pPr>
          </a:lstStyle>
          <a:p>
            <a:pPr>
              <a:lnSpc>
                <a:spcPct val="100000"/>
              </a:lnSpc>
            </a:pPr>
            <a:r>
              <a:rPr lang="pl-PL" dirty="0"/>
              <a:t>Presentation </a:t>
            </a:r>
            <a:r>
              <a:rPr lang="pl-PL" dirty="0" err="1"/>
              <a:t>title</a:t>
            </a:r>
            <a:endParaRPr lang="en-US" dirty="0"/>
          </a:p>
        </p:txBody>
      </p:sp>
      <p:sp>
        <p:nvSpPr>
          <p:cNvPr id="13" name="Tytuł 3">
            <a:extLst>
              <a:ext uri="{FF2B5EF4-FFF2-40B4-BE49-F238E27FC236}">
                <a16:creationId xmlns:a16="http://schemas.microsoft.com/office/drawing/2014/main" id="{6FB0334D-F975-ABE5-7D9A-19D5D3FD92E8}"/>
              </a:ext>
            </a:extLst>
          </p:cNvPr>
          <p:cNvSpPr txBox="1">
            <a:spLocks/>
          </p:cNvSpPr>
          <p:nvPr userDrawn="1"/>
        </p:nvSpPr>
        <p:spPr>
          <a:xfrm>
            <a:off x="533400" y="4160837"/>
            <a:ext cx="6858000" cy="1325563"/>
          </a:xfrm>
          <a:prstGeom prst="rect">
            <a:avLst/>
          </a:prstGeom>
        </p:spPr>
        <p:txBody>
          <a:bodyPr anchor="ctr"/>
          <a:lstStyle>
            <a:lvl1pPr algn="l" rtl="0" eaLnBrk="1" fontAlgn="base" hangingPunct="1">
              <a:lnSpc>
                <a:spcPts val="4600"/>
              </a:lnSpc>
              <a:spcBef>
                <a:spcPct val="0"/>
              </a:spcBef>
              <a:spcAft>
                <a:spcPct val="0"/>
              </a:spcAft>
              <a:defRPr sz="5000" kern="1200" spc="-100" baseline="0">
                <a:solidFill>
                  <a:schemeClr val="bg1"/>
                </a:solidFill>
                <a:latin typeface="+mn-lt"/>
                <a:ea typeface="+mj-ea"/>
                <a:cs typeface="+mj-cs"/>
              </a:defRPr>
            </a:lvl1pPr>
            <a:lvl2pPr algn="l" rtl="0" eaLnBrk="1" fontAlgn="base" hangingPunct="1">
              <a:lnSpc>
                <a:spcPts val="4600"/>
              </a:lnSpc>
              <a:spcBef>
                <a:spcPct val="0"/>
              </a:spcBef>
              <a:spcAft>
                <a:spcPct val="0"/>
              </a:spcAft>
              <a:defRPr sz="4500">
                <a:solidFill>
                  <a:srgbClr val="003478"/>
                </a:solidFill>
                <a:latin typeface="Cambria" pitchFamily="18" charset="0"/>
              </a:defRPr>
            </a:lvl2pPr>
            <a:lvl3pPr algn="l" rtl="0" eaLnBrk="1" fontAlgn="base" hangingPunct="1">
              <a:lnSpc>
                <a:spcPts val="4600"/>
              </a:lnSpc>
              <a:spcBef>
                <a:spcPct val="0"/>
              </a:spcBef>
              <a:spcAft>
                <a:spcPct val="0"/>
              </a:spcAft>
              <a:defRPr sz="4500">
                <a:solidFill>
                  <a:srgbClr val="003478"/>
                </a:solidFill>
                <a:latin typeface="Cambria" pitchFamily="18" charset="0"/>
              </a:defRPr>
            </a:lvl3pPr>
            <a:lvl4pPr algn="l" rtl="0" eaLnBrk="1" fontAlgn="base" hangingPunct="1">
              <a:lnSpc>
                <a:spcPts val="4600"/>
              </a:lnSpc>
              <a:spcBef>
                <a:spcPct val="0"/>
              </a:spcBef>
              <a:spcAft>
                <a:spcPct val="0"/>
              </a:spcAft>
              <a:defRPr sz="4500">
                <a:solidFill>
                  <a:srgbClr val="003478"/>
                </a:solidFill>
                <a:latin typeface="Cambria" pitchFamily="18" charset="0"/>
              </a:defRPr>
            </a:lvl4pPr>
            <a:lvl5pPr algn="l" rtl="0" eaLnBrk="1" fontAlgn="base" hangingPunct="1">
              <a:lnSpc>
                <a:spcPts val="4600"/>
              </a:lnSpc>
              <a:spcBef>
                <a:spcPct val="0"/>
              </a:spcBef>
              <a:spcAft>
                <a:spcPct val="0"/>
              </a:spcAft>
              <a:defRPr sz="4500">
                <a:solidFill>
                  <a:srgbClr val="003478"/>
                </a:solidFill>
                <a:latin typeface="Cambria" pitchFamily="18" charset="0"/>
              </a:defRPr>
            </a:lvl5pPr>
            <a:lvl6pPr marL="457200" algn="l" rtl="0" eaLnBrk="1" fontAlgn="base" hangingPunct="1">
              <a:spcBef>
                <a:spcPct val="0"/>
              </a:spcBef>
              <a:spcAft>
                <a:spcPct val="0"/>
              </a:spcAft>
              <a:defRPr sz="4600">
                <a:solidFill>
                  <a:schemeClr val="tx2"/>
                </a:solidFill>
                <a:latin typeface="Cambria" pitchFamily="18" charset="0"/>
              </a:defRPr>
            </a:lvl6pPr>
            <a:lvl7pPr marL="914400" algn="l" rtl="0" eaLnBrk="1" fontAlgn="base" hangingPunct="1">
              <a:spcBef>
                <a:spcPct val="0"/>
              </a:spcBef>
              <a:spcAft>
                <a:spcPct val="0"/>
              </a:spcAft>
              <a:defRPr sz="4600">
                <a:solidFill>
                  <a:schemeClr val="tx2"/>
                </a:solidFill>
                <a:latin typeface="Cambria" pitchFamily="18" charset="0"/>
              </a:defRPr>
            </a:lvl7pPr>
            <a:lvl8pPr marL="1371600" algn="l" rtl="0" eaLnBrk="1" fontAlgn="base" hangingPunct="1">
              <a:spcBef>
                <a:spcPct val="0"/>
              </a:spcBef>
              <a:spcAft>
                <a:spcPct val="0"/>
              </a:spcAft>
              <a:defRPr sz="4600">
                <a:solidFill>
                  <a:schemeClr val="tx2"/>
                </a:solidFill>
                <a:latin typeface="Cambria" pitchFamily="18" charset="0"/>
              </a:defRPr>
            </a:lvl8pPr>
            <a:lvl9pPr marL="1828800" algn="l" rtl="0" eaLnBrk="1" fontAlgn="base" hangingPunct="1">
              <a:spcBef>
                <a:spcPct val="0"/>
              </a:spcBef>
              <a:spcAft>
                <a:spcPct val="0"/>
              </a:spcAft>
              <a:defRPr sz="4600">
                <a:solidFill>
                  <a:schemeClr val="tx2"/>
                </a:solidFill>
                <a:latin typeface="Cambria" pitchFamily="18" charset="0"/>
              </a:defRPr>
            </a:lvl9pPr>
          </a:lstStyle>
          <a:p>
            <a:pPr>
              <a:lnSpc>
                <a:spcPct val="100000"/>
              </a:lnSpc>
            </a:pPr>
            <a:endParaRPr lang="en-US" sz="2500" dirty="0">
              <a:latin typeface="Franklin Gothic Book" panose="020B0503020102020204" pitchFamily="34" charset="0"/>
            </a:endParaRPr>
          </a:p>
        </p:txBody>
      </p:sp>
      <p:cxnSp>
        <p:nvCxnSpPr>
          <p:cNvPr id="16" name="Łącznik prosty 13">
            <a:extLst>
              <a:ext uri="{FF2B5EF4-FFF2-40B4-BE49-F238E27FC236}">
                <a16:creationId xmlns:a16="http://schemas.microsoft.com/office/drawing/2014/main" id="{65396E91-8FF9-594F-FBC6-FB1C83C7F82C}"/>
              </a:ext>
            </a:extLst>
          </p:cNvPr>
          <p:cNvCxnSpPr>
            <a:cxnSpLocks/>
          </p:cNvCxnSpPr>
          <p:nvPr userDrawn="1"/>
        </p:nvCxnSpPr>
        <p:spPr>
          <a:xfrm>
            <a:off x="11582400" y="533400"/>
            <a:ext cx="0" cy="1600200"/>
          </a:xfrm>
          <a:prstGeom prst="line">
            <a:avLst/>
          </a:prstGeom>
          <a:ln w="38100" cap="sq">
            <a:solidFill>
              <a:schemeClr val="bg1">
                <a:lumMod val="95000"/>
              </a:schemeClr>
            </a:solidFill>
            <a:bevel/>
          </a:ln>
        </p:spPr>
        <p:style>
          <a:lnRef idx="1">
            <a:schemeClr val="accent1"/>
          </a:lnRef>
          <a:fillRef idx="0">
            <a:schemeClr val="accent1"/>
          </a:fillRef>
          <a:effectRef idx="0">
            <a:schemeClr val="accent1"/>
          </a:effectRef>
          <a:fontRef idx="minor">
            <a:schemeClr val="tx1"/>
          </a:fontRef>
        </p:style>
      </p:cxnSp>
      <p:pic>
        <p:nvPicPr>
          <p:cNvPr id="2" name="Graphic 1">
            <a:extLst>
              <a:ext uri="{FF2B5EF4-FFF2-40B4-BE49-F238E27FC236}">
                <a16:creationId xmlns:a16="http://schemas.microsoft.com/office/drawing/2014/main" id="{6A8A6397-A270-9174-A38B-C7488F55C98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25780" y="639748"/>
            <a:ext cx="2640330" cy="586740"/>
          </a:xfrm>
          <a:prstGeom prst="rect">
            <a:avLst/>
          </a:prstGeom>
        </p:spPr>
      </p:pic>
      <p:pic>
        <p:nvPicPr>
          <p:cNvPr id="3" name="Graphic 2">
            <a:extLst>
              <a:ext uri="{FF2B5EF4-FFF2-40B4-BE49-F238E27FC236}">
                <a16:creationId xmlns:a16="http://schemas.microsoft.com/office/drawing/2014/main" id="{345FE191-AC43-47BC-5648-FAA171983DF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701964" y="605934"/>
            <a:ext cx="2553318" cy="654368"/>
          </a:xfrm>
          <a:prstGeom prst="rect">
            <a:avLst/>
          </a:prstGeom>
        </p:spPr>
      </p:pic>
    </p:spTree>
    <p:extLst>
      <p:ext uri="{BB962C8B-B14F-4D97-AF65-F5344CB8AC3E}">
        <p14:creationId xmlns:p14="http://schemas.microsoft.com/office/powerpoint/2010/main" val="3079454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bg1"/>
        </a:solidFill>
        <a:effectLst/>
      </p:bgPr>
    </p:bg>
    <p:spTree>
      <p:nvGrpSpPr>
        <p:cNvPr id="1" name=""/>
        <p:cNvGrpSpPr/>
        <p:nvPr/>
      </p:nvGrpSpPr>
      <p:grpSpPr>
        <a:xfrm>
          <a:off x="0" y="0"/>
          <a:ext cx="0" cy="0"/>
          <a:chOff x="0" y="0"/>
          <a:chExt cx="0" cy="0"/>
        </a:xfrm>
      </p:grpSpPr>
      <p:sp>
        <p:nvSpPr>
          <p:cNvPr id="5" name="Prostokąt 4">
            <a:extLst>
              <a:ext uri="{FF2B5EF4-FFF2-40B4-BE49-F238E27FC236}">
                <a16:creationId xmlns:a16="http://schemas.microsoft.com/office/drawing/2014/main" id="{A6DD0231-7DFF-4A43-B5B2-F2624899C965}"/>
              </a:ext>
            </a:extLst>
          </p:cNvPr>
          <p:cNvSpPr/>
          <p:nvPr userDrawn="1"/>
        </p:nvSpPr>
        <p:spPr>
          <a:xfrm>
            <a:off x="0" y="1752600"/>
            <a:ext cx="12192000" cy="5105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Tytuł 3">
            <a:extLst>
              <a:ext uri="{FF2B5EF4-FFF2-40B4-BE49-F238E27FC236}">
                <a16:creationId xmlns:a16="http://schemas.microsoft.com/office/drawing/2014/main" id="{30BDCE48-CE52-4AE8-B95D-908CBED853C7}"/>
              </a:ext>
            </a:extLst>
          </p:cNvPr>
          <p:cNvSpPr>
            <a:spLocks noGrp="1"/>
          </p:cNvSpPr>
          <p:nvPr>
            <p:ph type="title"/>
          </p:nvPr>
        </p:nvSpPr>
        <p:spPr>
          <a:xfrm>
            <a:off x="533400" y="3246437"/>
            <a:ext cx="6858000" cy="1325563"/>
          </a:xfrm>
          <a:prstGeom prst="rect">
            <a:avLst/>
          </a:prstGeom>
        </p:spPr>
        <p:txBody>
          <a:bodyPr anchor="ctr"/>
          <a:lstStyle>
            <a:lvl1pPr>
              <a:defRPr sz="5000" b="1" spc="0">
                <a:solidFill>
                  <a:schemeClr val="bg1"/>
                </a:solidFill>
                <a:latin typeface="+mj-lt"/>
              </a:defRPr>
            </a:lvl1pPr>
          </a:lstStyle>
          <a:p>
            <a:pPr>
              <a:lnSpc>
                <a:spcPct val="100000"/>
              </a:lnSpc>
            </a:pPr>
            <a:r>
              <a:rPr lang="pl-PL" dirty="0"/>
              <a:t>Presentation </a:t>
            </a:r>
            <a:r>
              <a:rPr lang="pl-PL" dirty="0" err="1"/>
              <a:t>title</a:t>
            </a:r>
            <a:endParaRPr lang="en-US" dirty="0"/>
          </a:p>
        </p:txBody>
      </p:sp>
      <p:pic>
        <p:nvPicPr>
          <p:cNvPr id="6" name="Graphic 5">
            <a:extLst>
              <a:ext uri="{FF2B5EF4-FFF2-40B4-BE49-F238E27FC236}">
                <a16:creationId xmlns:a16="http://schemas.microsoft.com/office/drawing/2014/main" id="{3688115B-895F-63D0-56C1-952268403AD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25780" y="639748"/>
            <a:ext cx="2640330" cy="586740"/>
          </a:xfrm>
          <a:prstGeom prst="rect">
            <a:avLst/>
          </a:prstGeom>
        </p:spPr>
      </p:pic>
      <p:pic>
        <p:nvPicPr>
          <p:cNvPr id="3" name="Graphic 2">
            <a:extLst>
              <a:ext uri="{FF2B5EF4-FFF2-40B4-BE49-F238E27FC236}">
                <a16:creationId xmlns:a16="http://schemas.microsoft.com/office/drawing/2014/main" id="{3544EC44-C0EB-0274-2CC9-D113A578812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000668" y="605934"/>
            <a:ext cx="2553318" cy="654368"/>
          </a:xfrm>
          <a:prstGeom prst="rect">
            <a:avLst/>
          </a:prstGeom>
        </p:spPr>
      </p:pic>
    </p:spTree>
    <p:extLst>
      <p:ext uri="{BB962C8B-B14F-4D97-AF65-F5344CB8AC3E}">
        <p14:creationId xmlns:p14="http://schemas.microsoft.com/office/powerpoint/2010/main" val="3429963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chemeClr val="bg1"/>
        </a:solidFill>
        <a:effectLst/>
      </p:bgPr>
    </p:bg>
    <p:spTree>
      <p:nvGrpSpPr>
        <p:cNvPr id="1" name=""/>
        <p:cNvGrpSpPr/>
        <p:nvPr/>
      </p:nvGrpSpPr>
      <p:grpSpPr>
        <a:xfrm>
          <a:off x="0" y="0"/>
          <a:ext cx="0" cy="0"/>
          <a:chOff x="0" y="0"/>
          <a:chExt cx="0" cy="0"/>
        </a:xfrm>
      </p:grpSpPr>
      <p:sp>
        <p:nvSpPr>
          <p:cNvPr id="5" name="Prostokąt 4">
            <a:extLst>
              <a:ext uri="{FF2B5EF4-FFF2-40B4-BE49-F238E27FC236}">
                <a16:creationId xmlns:a16="http://schemas.microsoft.com/office/drawing/2014/main" id="{A6DD0231-7DFF-4A43-B5B2-F2624899C965}"/>
              </a:ext>
            </a:extLst>
          </p:cNvPr>
          <p:cNvSpPr/>
          <p:nvPr userDrawn="1"/>
        </p:nvSpPr>
        <p:spPr>
          <a:xfrm>
            <a:off x="0" y="1752600"/>
            <a:ext cx="12192000" cy="5105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Tytuł 3">
            <a:extLst>
              <a:ext uri="{FF2B5EF4-FFF2-40B4-BE49-F238E27FC236}">
                <a16:creationId xmlns:a16="http://schemas.microsoft.com/office/drawing/2014/main" id="{30BDCE48-CE52-4AE8-B95D-908CBED853C7}"/>
              </a:ext>
            </a:extLst>
          </p:cNvPr>
          <p:cNvSpPr>
            <a:spLocks noGrp="1"/>
          </p:cNvSpPr>
          <p:nvPr>
            <p:ph type="title"/>
          </p:nvPr>
        </p:nvSpPr>
        <p:spPr>
          <a:xfrm>
            <a:off x="533400" y="3246437"/>
            <a:ext cx="6858000" cy="1325563"/>
          </a:xfrm>
          <a:prstGeom prst="rect">
            <a:avLst/>
          </a:prstGeom>
        </p:spPr>
        <p:txBody>
          <a:bodyPr anchor="ctr"/>
          <a:lstStyle>
            <a:lvl1pPr>
              <a:defRPr sz="5000" b="1" spc="0">
                <a:solidFill>
                  <a:schemeClr val="bg1"/>
                </a:solidFill>
                <a:latin typeface="Franklin Gothic Book" panose="020B0503020102020204" pitchFamily="34" charset="0"/>
              </a:defRPr>
            </a:lvl1pPr>
          </a:lstStyle>
          <a:p>
            <a:pPr>
              <a:lnSpc>
                <a:spcPct val="100000"/>
              </a:lnSpc>
            </a:pPr>
            <a:r>
              <a:rPr lang="pl-PL" dirty="0"/>
              <a:t>Presentation </a:t>
            </a:r>
            <a:r>
              <a:rPr lang="pl-PL" dirty="0" err="1"/>
              <a:t>title</a:t>
            </a:r>
            <a:endParaRPr lang="en-US" dirty="0"/>
          </a:p>
        </p:txBody>
      </p:sp>
      <p:pic>
        <p:nvPicPr>
          <p:cNvPr id="2" name="Graphic 1">
            <a:extLst>
              <a:ext uri="{FF2B5EF4-FFF2-40B4-BE49-F238E27FC236}">
                <a16:creationId xmlns:a16="http://schemas.microsoft.com/office/drawing/2014/main" id="{4BE34128-3664-9E45-D034-D5EEC0417A9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25780" y="639748"/>
            <a:ext cx="2640330" cy="586740"/>
          </a:xfrm>
          <a:prstGeom prst="rect">
            <a:avLst/>
          </a:prstGeom>
        </p:spPr>
      </p:pic>
      <p:pic>
        <p:nvPicPr>
          <p:cNvPr id="6" name="Graphic 5">
            <a:extLst>
              <a:ext uri="{FF2B5EF4-FFF2-40B4-BE49-F238E27FC236}">
                <a16:creationId xmlns:a16="http://schemas.microsoft.com/office/drawing/2014/main" id="{76042C77-EB6A-BF2C-B277-61018167365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000668" y="605934"/>
            <a:ext cx="2553318" cy="654368"/>
          </a:xfrm>
          <a:prstGeom prst="rect">
            <a:avLst/>
          </a:prstGeom>
        </p:spPr>
      </p:pic>
    </p:spTree>
    <p:extLst>
      <p:ext uri="{BB962C8B-B14F-4D97-AF65-F5344CB8AC3E}">
        <p14:creationId xmlns:p14="http://schemas.microsoft.com/office/powerpoint/2010/main" val="59298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24000"/>
            <a:ext cx="11074400" cy="4267200"/>
          </a:xfrm>
          <a:prstGeom prst="rect">
            <a:avLst/>
          </a:prstGeom>
        </p:spPr>
        <p:txBody>
          <a:bodyPr/>
          <a:lstStyle>
            <a:lvl1pPr marL="568325" indent="-452438">
              <a:buClr>
                <a:srgbClr val="2D94E0"/>
              </a:buClr>
              <a:buFont typeface="Arial" panose="020B0604020202020204" pitchFamily="34" charset="0"/>
              <a:buChar char="•"/>
              <a:defRPr sz="2800">
                <a:solidFill>
                  <a:srgbClr val="232323"/>
                </a:solidFill>
                <a:latin typeface="Franklin Gothic Book" panose="020B0503020102020204" pitchFamily="34" charset="0"/>
              </a:defRPr>
            </a:lvl1pPr>
            <a:lvl2pPr marL="914400" indent="-346075">
              <a:buClr>
                <a:srgbClr val="2D94E0"/>
              </a:buClr>
              <a:buFont typeface="Arial" panose="020B0604020202020204" pitchFamily="34" charset="0"/>
              <a:buChar char="•"/>
              <a:defRPr sz="2400">
                <a:solidFill>
                  <a:srgbClr val="232323"/>
                </a:solidFill>
                <a:latin typeface="Franklin Gothic Book" panose="020B0503020102020204" pitchFamily="34" charset="0"/>
              </a:defRPr>
            </a:lvl2pPr>
            <a:lvl3pPr marL="1260475" indent="-346075">
              <a:buClr>
                <a:srgbClr val="2D94E0"/>
              </a:buClr>
              <a:buFont typeface="Arial" panose="020B0604020202020204" pitchFamily="34" charset="0"/>
              <a:buChar char="•"/>
              <a:defRPr sz="2000">
                <a:solidFill>
                  <a:srgbClr val="232323"/>
                </a:solidFill>
                <a:latin typeface="Franklin Gothic Book" panose="020B0503020102020204" pitchFamily="34" charset="0"/>
              </a:defRPr>
            </a:lvl3pPr>
          </a:lstStyle>
          <a:p>
            <a:pPr lvl="0"/>
            <a:r>
              <a:rPr lang="en-US" dirty="0"/>
              <a:t>Edit Master text styles</a:t>
            </a:r>
          </a:p>
          <a:p>
            <a:pPr lvl="1"/>
            <a:r>
              <a:rPr lang="en-US" dirty="0"/>
              <a:t>Second level</a:t>
            </a:r>
          </a:p>
          <a:p>
            <a:pPr lvl="2"/>
            <a:r>
              <a:rPr lang="en-US" dirty="0"/>
              <a:t>Third level</a:t>
            </a:r>
          </a:p>
        </p:txBody>
      </p:sp>
      <p:sp>
        <p:nvSpPr>
          <p:cNvPr id="4" name="Tytuł 3">
            <a:extLst>
              <a:ext uri="{FF2B5EF4-FFF2-40B4-BE49-F238E27FC236}">
                <a16:creationId xmlns:a16="http://schemas.microsoft.com/office/drawing/2014/main" id="{4BD34791-03EB-40DB-BD32-77B5E0312C2E}"/>
              </a:ext>
            </a:extLst>
          </p:cNvPr>
          <p:cNvSpPr>
            <a:spLocks noGrp="1"/>
          </p:cNvSpPr>
          <p:nvPr>
            <p:ph type="title" hasCustomPrompt="1"/>
          </p:nvPr>
        </p:nvSpPr>
        <p:spPr>
          <a:xfrm>
            <a:off x="609600" y="365125"/>
            <a:ext cx="11125200" cy="1325563"/>
          </a:xfrm>
          <a:prstGeom prst="rect">
            <a:avLst/>
          </a:prstGeom>
        </p:spPr>
        <p:txBody>
          <a:bodyPr/>
          <a:lstStyle>
            <a:lvl1pPr algn="l" rtl="0" eaLnBrk="1" fontAlgn="base" hangingPunct="1">
              <a:lnSpc>
                <a:spcPts val="4600"/>
              </a:lnSpc>
              <a:spcBef>
                <a:spcPct val="0"/>
              </a:spcBef>
              <a:spcAft>
                <a:spcPct val="0"/>
              </a:spcAft>
              <a:defRPr lang="pl-PL" sz="4000" b="1" kern="1200" spc="0" baseline="0" dirty="0">
                <a:solidFill>
                  <a:schemeClr val="tx2"/>
                </a:solidFill>
                <a:latin typeface="+mj-lt"/>
                <a:ea typeface="+mj-ea"/>
                <a:cs typeface="+mj-cs"/>
              </a:defRPr>
            </a:lvl1pPr>
          </a:lstStyle>
          <a:p>
            <a:r>
              <a:rPr lang="en-US" dirty="0"/>
              <a:t>Click to edit Master title style</a:t>
            </a:r>
            <a:endParaRPr lang="pl-PL" dirty="0"/>
          </a:p>
        </p:txBody>
      </p:sp>
      <p:sp>
        <p:nvSpPr>
          <p:cNvPr id="9" name="Prostokąt 4">
            <a:extLst>
              <a:ext uri="{FF2B5EF4-FFF2-40B4-BE49-F238E27FC236}">
                <a16:creationId xmlns:a16="http://schemas.microsoft.com/office/drawing/2014/main" id="{3B583081-1B9C-3CDF-EEB2-00F875570367}"/>
              </a:ext>
            </a:extLst>
          </p:cNvPr>
          <p:cNvSpPr/>
          <p:nvPr userDrawn="1"/>
        </p:nvSpPr>
        <p:spPr>
          <a:xfrm>
            <a:off x="0" y="6240780"/>
            <a:ext cx="12192000" cy="6934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1" name="Graphic 10">
            <a:extLst>
              <a:ext uri="{FF2B5EF4-FFF2-40B4-BE49-F238E27FC236}">
                <a16:creationId xmlns:a16="http://schemas.microsoft.com/office/drawing/2014/main" id="{EC51A586-57CF-D5ED-DABF-EDB7E76146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56582" y="6423660"/>
            <a:ext cx="1860204" cy="289560"/>
          </a:xfrm>
          <a:prstGeom prst="rect">
            <a:avLst/>
          </a:prstGeom>
        </p:spPr>
      </p:pic>
      <p:pic>
        <p:nvPicPr>
          <p:cNvPr id="2" name="Graphic 1">
            <a:extLst>
              <a:ext uri="{FF2B5EF4-FFF2-40B4-BE49-F238E27FC236}">
                <a16:creationId xmlns:a16="http://schemas.microsoft.com/office/drawing/2014/main" id="{C595FA62-BE92-B16D-D089-CA39FE688F1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97027" y="6370320"/>
            <a:ext cx="1798701" cy="436827"/>
          </a:xfrm>
          <a:prstGeom prst="rect">
            <a:avLst/>
          </a:prstGeom>
        </p:spPr>
      </p:pic>
    </p:spTree>
    <p:extLst>
      <p:ext uri="{BB962C8B-B14F-4D97-AF65-F5344CB8AC3E}">
        <p14:creationId xmlns:p14="http://schemas.microsoft.com/office/powerpoint/2010/main" val="22923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4BD34791-03EB-40DB-BD32-77B5E0312C2E}"/>
              </a:ext>
            </a:extLst>
          </p:cNvPr>
          <p:cNvSpPr>
            <a:spLocks noGrp="1"/>
          </p:cNvSpPr>
          <p:nvPr>
            <p:ph type="title" hasCustomPrompt="1"/>
          </p:nvPr>
        </p:nvSpPr>
        <p:spPr>
          <a:xfrm>
            <a:off x="609600" y="365125"/>
            <a:ext cx="11125200" cy="1325563"/>
          </a:xfrm>
          <a:prstGeom prst="rect">
            <a:avLst/>
          </a:prstGeom>
        </p:spPr>
        <p:txBody>
          <a:bodyPr/>
          <a:lstStyle>
            <a:lvl1pPr algn="l" rtl="0" eaLnBrk="1" fontAlgn="base" hangingPunct="1">
              <a:lnSpc>
                <a:spcPts val="4600"/>
              </a:lnSpc>
              <a:spcBef>
                <a:spcPct val="0"/>
              </a:spcBef>
              <a:spcAft>
                <a:spcPct val="0"/>
              </a:spcAft>
              <a:defRPr lang="pl-PL" sz="4000" b="1" kern="1200" spc="0" baseline="0" dirty="0">
                <a:solidFill>
                  <a:schemeClr val="tx2"/>
                </a:solidFill>
                <a:latin typeface="+mj-lt"/>
                <a:ea typeface="+mj-ea"/>
                <a:cs typeface="+mj-cs"/>
              </a:defRPr>
            </a:lvl1pPr>
          </a:lstStyle>
          <a:p>
            <a:r>
              <a:rPr lang="pl-PL" dirty="0"/>
              <a:t>Agenda</a:t>
            </a:r>
          </a:p>
        </p:txBody>
      </p:sp>
      <p:sp>
        <p:nvSpPr>
          <p:cNvPr id="6" name="Prostokąt 4">
            <a:extLst>
              <a:ext uri="{FF2B5EF4-FFF2-40B4-BE49-F238E27FC236}">
                <a16:creationId xmlns:a16="http://schemas.microsoft.com/office/drawing/2014/main" id="{90C0FCDC-8301-8F5E-FAA3-F92AAEDF2EE3}"/>
              </a:ext>
            </a:extLst>
          </p:cNvPr>
          <p:cNvSpPr/>
          <p:nvPr userDrawn="1"/>
        </p:nvSpPr>
        <p:spPr>
          <a:xfrm>
            <a:off x="0" y="6240780"/>
            <a:ext cx="12192000" cy="6934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9" name="Graphic 8">
            <a:extLst>
              <a:ext uri="{FF2B5EF4-FFF2-40B4-BE49-F238E27FC236}">
                <a16:creationId xmlns:a16="http://schemas.microsoft.com/office/drawing/2014/main" id="{686B0DED-0FD0-1F4E-7046-B28B284DAC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56582" y="6423660"/>
            <a:ext cx="1860204" cy="289560"/>
          </a:xfrm>
          <a:prstGeom prst="rect">
            <a:avLst/>
          </a:prstGeom>
        </p:spPr>
      </p:pic>
      <p:pic>
        <p:nvPicPr>
          <p:cNvPr id="2" name="Graphic 1">
            <a:extLst>
              <a:ext uri="{FF2B5EF4-FFF2-40B4-BE49-F238E27FC236}">
                <a16:creationId xmlns:a16="http://schemas.microsoft.com/office/drawing/2014/main" id="{D118069C-60C1-3C88-DC91-9624D64AEFC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97027" y="6370320"/>
            <a:ext cx="1798701" cy="436827"/>
          </a:xfrm>
          <a:prstGeom prst="rect">
            <a:avLst/>
          </a:prstGeom>
        </p:spPr>
      </p:pic>
    </p:spTree>
    <p:extLst>
      <p:ext uri="{BB962C8B-B14F-4D97-AF65-F5344CB8AC3E}">
        <p14:creationId xmlns:p14="http://schemas.microsoft.com/office/powerpoint/2010/main" val="2473092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sp>
        <p:nvSpPr>
          <p:cNvPr id="3" name="Symbol zastępczy tekstu 6">
            <a:extLst>
              <a:ext uri="{FF2B5EF4-FFF2-40B4-BE49-F238E27FC236}">
                <a16:creationId xmlns:a16="http://schemas.microsoft.com/office/drawing/2014/main" id="{62008CC5-EBAC-DA0A-70F9-2929376AB7B4}"/>
              </a:ext>
            </a:extLst>
          </p:cNvPr>
          <p:cNvSpPr>
            <a:spLocks noGrp="1"/>
          </p:cNvSpPr>
          <p:nvPr>
            <p:ph type="body" sz="quarter" idx="10" hasCustomPrompt="1"/>
          </p:nvPr>
        </p:nvSpPr>
        <p:spPr>
          <a:xfrm>
            <a:off x="4953000" y="2590800"/>
            <a:ext cx="5105400" cy="609600"/>
          </a:xfrm>
          <a:prstGeom prst="rect">
            <a:avLst/>
          </a:prstGeom>
        </p:spPr>
        <p:txBody>
          <a:bodyPr/>
          <a:lstStyle>
            <a:lvl1pPr marL="115887" indent="0">
              <a:buNone/>
              <a:defRPr lang="en-US" sz="4000" b="1" kern="1200" spc="0" baseline="0" dirty="0">
                <a:solidFill>
                  <a:schemeClr val="tx2"/>
                </a:solidFill>
                <a:latin typeface="+mj-lt"/>
                <a:ea typeface="+mj-ea"/>
                <a:cs typeface="+mj-cs"/>
              </a:defRPr>
            </a:lvl1pPr>
          </a:lstStyle>
          <a:p>
            <a:pPr lvl="0"/>
            <a:r>
              <a:rPr lang="pl-PL" dirty="0" err="1"/>
              <a:t>Name</a:t>
            </a:r>
            <a:endParaRPr lang="en-US" dirty="0"/>
          </a:p>
        </p:txBody>
      </p:sp>
      <p:sp>
        <p:nvSpPr>
          <p:cNvPr id="4" name="Symbol zastępczy tekstu 6">
            <a:extLst>
              <a:ext uri="{FF2B5EF4-FFF2-40B4-BE49-F238E27FC236}">
                <a16:creationId xmlns:a16="http://schemas.microsoft.com/office/drawing/2014/main" id="{CDF2C916-2914-2320-75D1-B2B5A9122500}"/>
              </a:ext>
            </a:extLst>
          </p:cNvPr>
          <p:cNvSpPr>
            <a:spLocks noGrp="1"/>
          </p:cNvSpPr>
          <p:nvPr>
            <p:ph type="body" sz="quarter" idx="11" hasCustomPrompt="1"/>
          </p:nvPr>
        </p:nvSpPr>
        <p:spPr>
          <a:xfrm>
            <a:off x="4953000" y="3276600"/>
            <a:ext cx="5105400" cy="609600"/>
          </a:xfrm>
          <a:prstGeom prst="rect">
            <a:avLst/>
          </a:prstGeom>
        </p:spPr>
        <p:txBody>
          <a:bodyPr/>
          <a:lstStyle>
            <a:lvl1pPr marL="115887" indent="0">
              <a:buNone/>
              <a:defRPr lang="en-US" sz="2800" b="0" kern="1200" spc="-100" baseline="0" dirty="0">
                <a:solidFill>
                  <a:schemeClr val="tx2"/>
                </a:solidFill>
                <a:latin typeface="+mj-lt"/>
                <a:ea typeface="+mj-ea"/>
                <a:cs typeface="+mj-cs"/>
              </a:defRPr>
            </a:lvl1pPr>
          </a:lstStyle>
          <a:p>
            <a:pPr lvl="0"/>
            <a:r>
              <a:rPr lang="pl-PL" dirty="0" err="1"/>
              <a:t>Title</a:t>
            </a:r>
            <a:endParaRPr lang="en-US" dirty="0"/>
          </a:p>
        </p:txBody>
      </p:sp>
      <p:sp>
        <p:nvSpPr>
          <p:cNvPr id="5" name="Owal 1">
            <a:extLst>
              <a:ext uri="{FF2B5EF4-FFF2-40B4-BE49-F238E27FC236}">
                <a16:creationId xmlns:a16="http://schemas.microsoft.com/office/drawing/2014/main" id="{2DEFDF94-FDCA-438A-D4DC-FC297A7D8FE1}"/>
              </a:ext>
            </a:extLst>
          </p:cNvPr>
          <p:cNvSpPr/>
          <p:nvPr userDrawn="1"/>
        </p:nvSpPr>
        <p:spPr>
          <a:xfrm>
            <a:off x="3200400" y="2438400"/>
            <a:ext cx="1524000" cy="1524000"/>
          </a:xfrm>
          <a:prstGeom prst="ellips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rostokąt 4">
            <a:extLst>
              <a:ext uri="{FF2B5EF4-FFF2-40B4-BE49-F238E27FC236}">
                <a16:creationId xmlns:a16="http://schemas.microsoft.com/office/drawing/2014/main" id="{48BDE8E6-4CEC-2A79-9479-A8253FBB81FE}"/>
              </a:ext>
            </a:extLst>
          </p:cNvPr>
          <p:cNvSpPr/>
          <p:nvPr userDrawn="1"/>
        </p:nvSpPr>
        <p:spPr>
          <a:xfrm>
            <a:off x="0" y="6240780"/>
            <a:ext cx="12192000" cy="6934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Graphic 14">
            <a:extLst>
              <a:ext uri="{FF2B5EF4-FFF2-40B4-BE49-F238E27FC236}">
                <a16:creationId xmlns:a16="http://schemas.microsoft.com/office/drawing/2014/main" id="{3A892494-071E-545B-2FA5-92632C18CA3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56582" y="6423660"/>
            <a:ext cx="1860204" cy="289560"/>
          </a:xfrm>
          <a:prstGeom prst="rect">
            <a:avLst/>
          </a:prstGeom>
        </p:spPr>
      </p:pic>
      <p:pic>
        <p:nvPicPr>
          <p:cNvPr id="2" name="Graphic 1">
            <a:extLst>
              <a:ext uri="{FF2B5EF4-FFF2-40B4-BE49-F238E27FC236}">
                <a16:creationId xmlns:a16="http://schemas.microsoft.com/office/drawing/2014/main" id="{22F55390-A6CC-8BC9-64D5-01E76F86210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97027" y="6370320"/>
            <a:ext cx="1798701" cy="436827"/>
          </a:xfrm>
          <a:prstGeom prst="rect">
            <a:avLst/>
          </a:prstGeom>
        </p:spPr>
      </p:pic>
    </p:spTree>
    <p:extLst>
      <p:ext uri="{BB962C8B-B14F-4D97-AF65-F5344CB8AC3E}">
        <p14:creationId xmlns:p14="http://schemas.microsoft.com/office/powerpoint/2010/main" val="848145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14D6674B-1786-4E05-A8AF-E079348AF96E}"/>
              </a:ext>
            </a:extLst>
          </p:cNvPr>
          <p:cNvSpPr>
            <a:spLocks noGrp="1"/>
          </p:cNvSpPr>
          <p:nvPr>
            <p:ph idx="1"/>
          </p:nvPr>
        </p:nvSpPr>
        <p:spPr>
          <a:xfrm>
            <a:off x="609600" y="1516380"/>
            <a:ext cx="5105400" cy="4267200"/>
          </a:xfrm>
          <a:prstGeom prst="rect">
            <a:avLst/>
          </a:prstGeom>
        </p:spPr>
        <p:txBody>
          <a:bodyPr/>
          <a:lstStyle>
            <a:lvl1pPr marL="568325" indent="-452438">
              <a:buClr>
                <a:schemeClr val="accent1"/>
              </a:buClr>
              <a:buFont typeface="Arial" panose="020B0604020202020204" pitchFamily="34" charset="0"/>
              <a:buChar char="•"/>
              <a:defRPr sz="2800">
                <a:solidFill>
                  <a:schemeClr val="tx1"/>
                </a:solidFill>
                <a:latin typeface="+mj-lt"/>
              </a:defRPr>
            </a:lvl1pPr>
            <a:lvl2pPr marL="914400" indent="-346075">
              <a:buClr>
                <a:schemeClr val="accent1"/>
              </a:buClr>
              <a:buFont typeface="Arial" panose="020B0604020202020204" pitchFamily="34" charset="0"/>
              <a:buChar char="•"/>
              <a:defRPr sz="2400">
                <a:solidFill>
                  <a:schemeClr val="tx1"/>
                </a:solidFill>
                <a:latin typeface="+mj-lt"/>
              </a:defRPr>
            </a:lvl2pPr>
            <a:lvl3pPr marL="1260475" indent="-346075">
              <a:buClr>
                <a:schemeClr val="accent1"/>
              </a:buClr>
              <a:buFont typeface="Arial" panose="020B0604020202020204" pitchFamily="34" charset="0"/>
              <a:buChar char="•"/>
              <a:defRPr sz="2000">
                <a:solidFill>
                  <a:schemeClr val="tx1"/>
                </a:solidFill>
                <a:latin typeface="+mj-lt"/>
              </a:defRPr>
            </a:lvl3pPr>
          </a:lstStyle>
          <a:p>
            <a:pPr lvl="0"/>
            <a:r>
              <a:rPr lang="en-US" dirty="0"/>
              <a:t>Edit Master text styles</a:t>
            </a:r>
          </a:p>
          <a:p>
            <a:pPr lvl="1"/>
            <a:r>
              <a:rPr lang="en-US" dirty="0"/>
              <a:t>Second level</a:t>
            </a:r>
          </a:p>
          <a:p>
            <a:pPr lvl="2"/>
            <a:r>
              <a:rPr lang="en-US" dirty="0"/>
              <a:t>Third level</a:t>
            </a:r>
          </a:p>
        </p:txBody>
      </p:sp>
      <p:sp>
        <p:nvSpPr>
          <p:cNvPr id="12" name="Content Placeholder 2">
            <a:extLst>
              <a:ext uri="{FF2B5EF4-FFF2-40B4-BE49-F238E27FC236}">
                <a16:creationId xmlns:a16="http://schemas.microsoft.com/office/drawing/2014/main" id="{E88447E3-85E3-44D1-BE52-0C947D314F6E}"/>
              </a:ext>
            </a:extLst>
          </p:cNvPr>
          <p:cNvSpPr>
            <a:spLocks noGrp="1"/>
          </p:cNvSpPr>
          <p:nvPr>
            <p:ph idx="10"/>
          </p:nvPr>
        </p:nvSpPr>
        <p:spPr>
          <a:xfrm>
            <a:off x="6019800" y="1516380"/>
            <a:ext cx="5105400" cy="4267200"/>
          </a:xfrm>
          <a:prstGeom prst="rect">
            <a:avLst/>
          </a:prstGeom>
        </p:spPr>
        <p:txBody>
          <a:bodyPr/>
          <a:lstStyle>
            <a:lvl1pPr marL="568325" indent="-452438" algn="l" rtl="0" eaLnBrk="1" fontAlgn="base" hangingPunct="1">
              <a:spcBef>
                <a:spcPct val="20000"/>
              </a:spcBef>
              <a:spcAft>
                <a:spcPct val="0"/>
              </a:spcAft>
              <a:buClr>
                <a:schemeClr val="accent1"/>
              </a:buClr>
              <a:buFont typeface="Arial" panose="020B0604020202020204" pitchFamily="34" charset="0"/>
              <a:buChar char="•"/>
              <a:defRPr lang="en-US" sz="2800" kern="1200" dirty="0">
                <a:solidFill>
                  <a:schemeClr val="tx1"/>
                </a:solidFill>
                <a:latin typeface="+mj-lt"/>
                <a:ea typeface="+mn-ea"/>
                <a:cs typeface="+mn-cs"/>
              </a:defRPr>
            </a:lvl1pPr>
            <a:lvl2pPr marL="914400" indent="-346075" algn="l" rtl="0" eaLnBrk="1" fontAlgn="base" hangingPunct="1">
              <a:spcBef>
                <a:spcPct val="20000"/>
              </a:spcBef>
              <a:spcAft>
                <a:spcPct val="0"/>
              </a:spcAft>
              <a:buClr>
                <a:schemeClr val="accent1"/>
              </a:buClr>
              <a:buFont typeface="Arial" panose="020B0604020202020204" pitchFamily="34" charset="0"/>
              <a:buChar char="•"/>
              <a:defRPr lang="en-US" sz="2800" kern="1200" dirty="0">
                <a:solidFill>
                  <a:schemeClr val="tx1"/>
                </a:solidFill>
                <a:latin typeface="+mj-lt"/>
                <a:ea typeface="+mn-ea"/>
                <a:cs typeface="+mn-cs"/>
              </a:defRPr>
            </a:lvl2pPr>
            <a:lvl3pPr marL="1260475" indent="-346075" algn="l" rtl="0" eaLnBrk="1" fontAlgn="base" hangingPunct="1">
              <a:spcBef>
                <a:spcPct val="20000"/>
              </a:spcBef>
              <a:spcAft>
                <a:spcPct val="0"/>
              </a:spcAft>
              <a:buClr>
                <a:schemeClr val="accent1"/>
              </a:buClr>
              <a:buFont typeface="Arial" panose="020B0604020202020204" pitchFamily="34" charset="0"/>
              <a:buChar char="•"/>
              <a:defRPr lang="en-US" sz="2800" kern="1200" dirty="0">
                <a:solidFill>
                  <a:schemeClr val="tx1"/>
                </a:solidFill>
                <a:latin typeface="+mj-lt"/>
                <a:ea typeface="+mn-ea"/>
                <a:cs typeface="+mn-cs"/>
              </a:defRPr>
            </a:lvl3pPr>
          </a:lstStyle>
          <a:p>
            <a:pPr lvl="0"/>
            <a:r>
              <a:rPr lang="en-US" dirty="0"/>
              <a:t>Edit Master text styles</a:t>
            </a:r>
          </a:p>
          <a:p>
            <a:pPr lvl="1"/>
            <a:r>
              <a:rPr lang="en-US" dirty="0"/>
              <a:t>Second level</a:t>
            </a:r>
          </a:p>
          <a:p>
            <a:pPr lvl="2"/>
            <a:r>
              <a:rPr lang="en-US" dirty="0"/>
              <a:t>Third level</a:t>
            </a:r>
          </a:p>
        </p:txBody>
      </p:sp>
      <p:sp>
        <p:nvSpPr>
          <p:cNvPr id="17" name="Tytuł 3">
            <a:extLst>
              <a:ext uri="{FF2B5EF4-FFF2-40B4-BE49-F238E27FC236}">
                <a16:creationId xmlns:a16="http://schemas.microsoft.com/office/drawing/2014/main" id="{C49E9769-1588-4F8B-9840-103F42AE79B1}"/>
              </a:ext>
            </a:extLst>
          </p:cNvPr>
          <p:cNvSpPr>
            <a:spLocks noGrp="1"/>
          </p:cNvSpPr>
          <p:nvPr>
            <p:ph type="title" hasCustomPrompt="1"/>
          </p:nvPr>
        </p:nvSpPr>
        <p:spPr>
          <a:xfrm>
            <a:off x="609600" y="365125"/>
            <a:ext cx="10515600" cy="1325563"/>
          </a:xfrm>
          <a:prstGeom prst="rect">
            <a:avLst/>
          </a:prstGeom>
        </p:spPr>
        <p:txBody>
          <a:bodyPr/>
          <a:lstStyle>
            <a:lvl1pPr>
              <a:defRPr lang="en-US" sz="4000" b="1" kern="1200" spc="0" baseline="0" dirty="0">
                <a:solidFill>
                  <a:schemeClr val="tx2"/>
                </a:solidFill>
                <a:latin typeface="+mj-lt"/>
                <a:ea typeface="+mj-ea"/>
                <a:cs typeface="+mj-cs"/>
              </a:defRPr>
            </a:lvl1pPr>
          </a:lstStyle>
          <a:p>
            <a:r>
              <a:rPr lang="en-US" dirty="0"/>
              <a:t>Click to edit Master title style</a:t>
            </a:r>
            <a:endParaRPr lang="pl-PL" dirty="0"/>
          </a:p>
        </p:txBody>
      </p:sp>
      <p:sp>
        <p:nvSpPr>
          <p:cNvPr id="9" name="Prostokąt 4">
            <a:extLst>
              <a:ext uri="{FF2B5EF4-FFF2-40B4-BE49-F238E27FC236}">
                <a16:creationId xmlns:a16="http://schemas.microsoft.com/office/drawing/2014/main" id="{A186FD6A-BF60-E96A-79BE-CD2B3A9F9EA2}"/>
              </a:ext>
            </a:extLst>
          </p:cNvPr>
          <p:cNvSpPr/>
          <p:nvPr userDrawn="1"/>
        </p:nvSpPr>
        <p:spPr>
          <a:xfrm>
            <a:off x="0" y="6240780"/>
            <a:ext cx="12192000" cy="6934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3" name="Graphic 12">
            <a:extLst>
              <a:ext uri="{FF2B5EF4-FFF2-40B4-BE49-F238E27FC236}">
                <a16:creationId xmlns:a16="http://schemas.microsoft.com/office/drawing/2014/main" id="{6717F4F7-F034-123C-2025-62793F01CFD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56582" y="6423660"/>
            <a:ext cx="1860204" cy="289560"/>
          </a:xfrm>
          <a:prstGeom prst="rect">
            <a:avLst/>
          </a:prstGeom>
        </p:spPr>
      </p:pic>
      <p:pic>
        <p:nvPicPr>
          <p:cNvPr id="2" name="Graphic 1">
            <a:extLst>
              <a:ext uri="{FF2B5EF4-FFF2-40B4-BE49-F238E27FC236}">
                <a16:creationId xmlns:a16="http://schemas.microsoft.com/office/drawing/2014/main" id="{39EB3271-C0A3-9FC9-51DF-30EF56BA702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97027" y="6370320"/>
            <a:ext cx="1798701" cy="436827"/>
          </a:xfrm>
          <a:prstGeom prst="rect">
            <a:avLst/>
          </a:prstGeom>
        </p:spPr>
      </p:pic>
    </p:spTree>
    <p:extLst>
      <p:ext uri="{BB962C8B-B14F-4D97-AF65-F5344CB8AC3E}">
        <p14:creationId xmlns:p14="http://schemas.microsoft.com/office/powerpoint/2010/main" val="4092007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16" r:id="rId1"/>
    <p:sldLayoutId id="2147483931" r:id="rId2"/>
    <p:sldLayoutId id="2147483932" r:id="rId3"/>
    <p:sldLayoutId id="2147483927" r:id="rId4"/>
    <p:sldLayoutId id="2147483935" r:id="rId5"/>
    <p:sldLayoutId id="2147483917" r:id="rId6"/>
    <p:sldLayoutId id="2147483934" r:id="rId7"/>
    <p:sldLayoutId id="2147483933" r:id="rId8"/>
    <p:sldLayoutId id="2147483929" r:id="rId9"/>
    <p:sldLayoutId id="2147483930" r:id="rId10"/>
    <p:sldLayoutId id="2147483905" r:id="rId11"/>
    <p:sldLayoutId id="2147483925" r:id="rId12"/>
    <p:sldLayoutId id="2147483924" r:id="rId13"/>
    <p:sldLayoutId id="2147483928"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fontAlgn="base" hangingPunct="1">
        <a:lnSpc>
          <a:spcPts val="4600"/>
        </a:lnSpc>
        <a:spcBef>
          <a:spcPct val="0"/>
        </a:spcBef>
        <a:spcAft>
          <a:spcPct val="0"/>
        </a:spcAft>
        <a:defRPr sz="4500" kern="1200" spc="-100" baseline="0">
          <a:solidFill>
            <a:srgbClr val="003478"/>
          </a:solidFill>
          <a:latin typeface="+mj-lt"/>
          <a:ea typeface="+mj-ea"/>
          <a:cs typeface="+mj-cs"/>
        </a:defRPr>
      </a:lvl1pPr>
      <a:lvl2pPr algn="l" rtl="0" eaLnBrk="1" fontAlgn="base" hangingPunct="1">
        <a:lnSpc>
          <a:spcPts val="4600"/>
        </a:lnSpc>
        <a:spcBef>
          <a:spcPct val="0"/>
        </a:spcBef>
        <a:spcAft>
          <a:spcPct val="0"/>
        </a:spcAft>
        <a:defRPr sz="4500">
          <a:solidFill>
            <a:srgbClr val="003478"/>
          </a:solidFill>
          <a:latin typeface="Cambria" pitchFamily="18" charset="0"/>
        </a:defRPr>
      </a:lvl2pPr>
      <a:lvl3pPr algn="l" rtl="0" eaLnBrk="1" fontAlgn="base" hangingPunct="1">
        <a:lnSpc>
          <a:spcPts val="4600"/>
        </a:lnSpc>
        <a:spcBef>
          <a:spcPct val="0"/>
        </a:spcBef>
        <a:spcAft>
          <a:spcPct val="0"/>
        </a:spcAft>
        <a:defRPr sz="4500">
          <a:solidFill>
            <a:srgbClr val="003478"/>
          </a:solidFill>
          <a:latin typeface="Cambria" pitchFamily="18" charset="0"/>
        </a:defRPr>
      </a:lvl3pPr>
      <a:lvl4pPr algn="l" rtl="0" eaLnBrk="1" fontAlgn="base" hangingPunct="1">
        <a:lnSpc>
          <a:spcPts val="4600"/>
        </a:lnSpc>
        <a:spcBef>
          <a:spcPct val="0"/>
        </a:spcBef>
        <a:spcAft>
          <a:spcPct val="0"/>
        </a:spcAft>
        <a:defRPr sz="4500">
          <a:solidFill>
            <a:srgbClr val="003478"/>
          </a:solidFill>
          <a:latin typeface="Cambria" pitchFamily="18" charset="0"/>
        </a:defRPr>
      </a:lvl4pPr>
      <a:lvl5pPr algn="l" rtl="0" eaLnBrk="1" fontAlgn="base" hangingPunct="1">
        <a:lnSpc>
          <a:spcPts val="4600"/>
        </a:lnSpc>
        <a:spcBef>
          <a:spcPct val="0"/>
        </a:spcBef>
        <a:spcAft>
          <a:spcPct val="0"/>
        </a:spcAft>
        <a:defRPr sz="4500">
          <a:solidFill>
            <a:srgbClr val="003478"/>
          </a:solidFill>
          <a:latin typeface="Cambria" pitchFamily="18" charset="0"/>
        </a:defRPr>
      </a:lvl5pPr>
      <a:lvl6pPr marL="457200" algn="l" rtl="0" eaLnBrk="1" fontAlgn="base" hangingPunct="1">
        <a:spcBef>
          <a:spcPct val="0"/>
        </a:spcBef>
        <a:spcAft>
          <a:spcPct val="0"/>
        </a:spcAft>
        <a:defRPr sz="4600">
          <a:solidFill>
            <a:schemeClr val="tx2"/>
          </a:solidFill>
          <a:latin typeface="Cambria" pitchFamily="18" charset="0"/>
        </a:defRPr>
      </a:lvl6pPr>
      <a:lvl7pPr marL="914400" algn="l" rtl="0" eaLnBrk="1" fontAlgn="base" hangingPunct="1">
        <a:spcBef>
          <a:spcPct val="0"/>
        </a:spcBef>
        <a:spcAft>
          <a:spcPct val="0"/>
        </a:spcAft>
        <a:defRPr sz="4600">
          <a:solidFill>
            <a:schemeClr val="tx2"/>
          </a:solidFill>
          <a:latin typeface="Cambria" pitchFamily="18" charset="0"/>
        </a:defRPr>
      </a:lvl7pPr>
      <a:lvl8pPr marL="1371600" algn="l" rtl="0" eaLnBrk="1" fontAlgn="base" hangingPunct="1">
        <a:spcBef>
          <a:spcPct val="0"/>
        </a:spcBef>
        <a:spcAft>
          <a:spcPct val="0"/>
        </a:spcAft>
        <a:defRPr sz="4600">
          <a:solidFill>
            <a:schemeClr val="tx2"/>
          </a:solidFill>
          <a:latin typeface="Cambria" pitchFamily="18" charset="0"/>
        </a:defRPr>
      </a:lvl8pPr>
      <a:lvl9pPr marL="1828800" algn="l" rtl="0" eaLnBrk="1" fontAlgn="base" hangingPunct="1">
        <a:spcBef>
          <a:spcPct val="0"/>
        </a:spcBef>
        <a:spcAft>
          <a:spcPct val="0"/>
        </a:spcAft>
        <a:defRPr sz="4600">
          <a:solidFill>
            <a:schemeClr val="tx2"/>
          </a:solidFill>
          <a:latin typeface="Cambria" pitchFamily="18" charset="0"/>
        </a:defRPr>
      </a:lvl9pPr>
    </p:titleStyle>
    <p:bodyStyle>
      <a:lvl1pPr marL="568325" indent="-452438" algn="l" rtl="0" eaLnBrk="1" fontAlgn="base" hangingPunct="1">
        <a:spcBef>
          <a:spcPct val="20000"/>
        </a:spcBef>
        <a:spcAft>
          <a:spcPct val="0"/>
        </a:spcAft>
        <a:buClr>
          <a:schemeClr val="accent1"/>
        </a:buClr>
        <a:buFont typeface="Wingdings" pitchFamily="2" charset="2"/>
        <a:buChar char="§"/>
        <a:defRPr sz="3200" kern="1200">
          <a:solidFill>
            <a:schemeClr val="tx1"/>
          </a:solidFill>
          <a:latin typeface="+mn-lt"/>
          <a:ea typeface="+mn-ea"/>
          <a:cs typeface="+mn-cs"/>
        </a:defRPr>
      </a:lvl1pPr>
      <a:lvl2pPr marL="914400" indent="-346075" algn="l" rtl="0" eaLnBrk="1" fontAlgn="base" hangingPunct="1">
        <a:spcBef>
          <a:spcPct val="20000"/>
        </a:spcBef>
        <a:spcAft>
          <a:spcPct val="0"/>
        </a:spcAft>
        <a:buFont typeface="Calibri" pitchFamily="34" charset="0"/>
        <a:buChar char="−"/>
        <a:defRPr sz="2800" kern="1200">
          <a:solidFill>
            <a:schemeClr val="tx1"/>
          </a:solidFill>
          <a:latin typeface="+mn-lt"/>
          <a:ea typeface="+mn-ea"/>
          <a:cs typeface="+mn-cs"/>
        </a:defRPr>
      </a:lvl2pPr>
      <a:lvl3pPr marL="1260475" indent="-346075" algn="l" defTabSz="1030288" rtl="0" eaLnBrk="1" fontAlgn="base" hangingPunct="1">
        <a:spcBef>
          <a:spcPct val="20000"/>
        </a:spcBef>
        <a:spcAft>
          <a:spcPct val="0"/>
        </a:spcAft>
        <a:buFont typeface="Wingdings" pitchFamily="2" charset="2"/>
        <a:buChar char=""/>
        <a:defRPr sz="2400" kern="1200">
          <a:solidFill>
            <a:schemeClr val="tx1"/>
          </a:solidFill>
          <a:latin typeface="+mn-lt"/>
          <a:ea typeface="+mn-ea"/>
          <a:cs typeface="+mn-cs"/>
        </a:defRPr>
      </a:lvl3pPr>
      <a:lvl4pPr marL="1279525" indent="-228600" algn="l" rtl="0" eaLnBrk="1" fontAlgn="base" hangingPunct="1">
        <a:spcBef>
          <a:spcPct val="20000"/>
        </a:spcBef>
        <a:spcAft>
          <a:spcPct val="0"/>
        </a:spcAft>
        <a:buClr>
          <a:srgbClr val="95A39D"/>
        </a:buClr>
        <a:buFont typeface="Arial" charset="0"/>
        <a:buChar char="•"/>
        <a:defRPr sz="1600" kern="1200">
          <a:solidFill>
            <a:schemeClr val="tx1"/>
          </a:solidFill>
          <a:latin typeface="+mn-lt"/>
          <a:ea typeface="+mn-ea"/>
          <a:cs typeface="+mn-cs"/>
        </a:defRPr>
      </a:lvl4pPr>
      <a:lvl5pPr marL="1554163" indent="-228600" algn="l" rtl="0" eaLnBrk="1" fontAlgn="base" hangingPunct="1">
        <a:spcBef>
          <a:spcPct val="20000"/>
        </a:spcBef>
        <a:spcAft>
          <a:spcPct val="0"/>
        </a:spcAft>
        <a:buClr>
          <a:srgbClr val="C89F5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4.jpg"/><Relationship Id="rId4" Type="http://schemas.openxmlformats.org/officeDocument/2006/relationships/image" Target="../media/image13.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idealsoftware.na3.teamsupport.com/knowledgeBase/14316944" TargetMode="External"/><Relationship Id="rId7" Type="http://schemas.openxmlformats.org/officeDocument/2006/relationships/hyperlink" Target="https://idealsoftware.na3.teamsupport.com/knowledgeBase/14316928" TargetMode="External"/><Relationship Id="rId2" Type="http://schemas.openxmlformats.org/officeDocument/2006/relationships/hyperlink" Target="https://idealsoftware.na3.teamsupport.com/knowledgeBase/14316740" TargetMode="External"/><Relationship Id="rId1" Type="http://schemas.openxmlformats.org/officeDocument/2006/relationships/slideLayout" Target="../slideLayouts/slideLayout6.xml"/><Relationship Id="rId6" Type="http://schemas.openxmlformats.org/officeDocument/2006/relationships/hyperlink" Target="https://idealsoftware.na3.teamsupport.com/knowledgeBase/17749856" TargetMode="External"/><Relationship Id="rId5" Type="http://schemas.openxmlformats.org/officeDocument/2006/relationships/hyperlink" Target="https://idealsoftware.na3.teamsupport.com/knowledgeBase/15888361" TargetMode="External"/><Relationship Id="rId10" Type="http://schemas.openxmlformats.org/officeDocument/2006/relationships/image" Target="../media/image21.jpeg"/><Relationship Id="rId4" Type="http://schemas.openxmlformats.org/officeDocument/2006/relationships/hyperlink" Target="https://idealsoftware.na3.teamsupport.com/knowledgeBase/14316933" TargetMode="External"/><Relationship Id="rId9"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F88083-C335-446C-C0B2-E161C3A0654F}"/>
            </a:ext>
          </a:extLst>
        </p:cNvPr>
        <p:cNvGrpSpPr/>
        <p:nvPr/>
      </p:nvGrpSpPr>
      <p:grpSpPr>
        <a:xfrm>
          <a:off x="0" y="0"/>
          <a:ext cx="0" cy="0"/>
          <a:chOff x="0" y="0"/>
          <a:chExt cx="0" cy="0"/>
        </a:xfrm>
      </p:grpSpPr>
      <p:pic>
        <p:nvPicPr>
          <p:cNvPr id="10" name="Graphic 9">
            <a:extLst>
              <a:ext uri="{FF2B5EF4-FFF2-40B4-BE49-F238E27FC236}">
                <a16:creationId xmlns:a16="http://schemas.microsoft.com/office/drawing/2014/main" id="{A8BD354C-E92B-197D-446B-165444094C6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71478" y="1828800"/>
            <a:ext cx="2226520" cy="747712"/>
          </a:xfrm>
          <a:prstGeom prst="rect">
            <a:avLst/>
          </a:prstGeom>
        </p:spPr>
      </p:pic>
      <p:sp>
        <p:nvSpPr>
          <p:cNvPr id="8" name="Tytuł 17">
            <a:extLst>
              <a:ext uri="{FF2B5EF4-FFF2-40B4-BE49-F238E27FC236}">
                <a16:creationId xmlns:a16="http://schemas.microsoft.com/office/drawing/2014/main" id="{8489A3A3-15DA-525A-D3F3-EBA0226FE6AB}"/>
              </a:ext>
            </a:extLst>
          </p:cNvPr>
          <p:cNvSpPr txBox="1">
            <a:spLocks/>
          </p:cNvSpPr>
          <p:nvPr/>
        </p:nvSpPr>
        <p:spPr>
          <a:xfrm>
            <a:off x="685800" y="3342640"/>
            <a:ext cx="8229600" cy="1935163"/>
          </a:xfrm>
          <a:prstGeom prst="rect">
            <a:avLst/>
          </a:prstGeom>
        </p:spPr>
        <p:txBody>
          <a:bodyPr anchor="ctr"/>
          <a:lstStyle>
            <a:lvl1pPr algn="l" rtl="0" eaLnBrk="1" fontAlgn="base" hangingPunct="1">
              <a:lnSpc>
                <a:spcPts val="4600"/>
              </a:lnSpc>
              <a:spcBef>
                <a:spcPct val="0"/>
              </a:spcBef>
              <a:spcAft>
                <a:spcPct val="0"/>
              </a:spcAft>
              <a:defRPr sz="5000" b="1" kern="1200" spc="0" baseline="0">
                <a:solidFill>
                  <a:schemeClr val="bg1"/>
                </a:solidFill>
                <a:latin typeface="Franklin Gothic Book" panose="020B0503020102020204" pitchFamily="34" charset="0"/>
                <a:ea typeface="+mj-ea"/>
                <a:cs typeface="+mj-cs"/>
              </a:defRPr>
            </a:lvl1pPr>
            <a:lvl2pPr algn="l" rtl="0" eaLnBrk="1" fontAlgn="base" hangingPunct="1">
              <a:lnSpc>
                <a:spcPts val="4600"/>
              </a:lnSpc>
              <a:spcBef>
                <a:spcPct val="0"/>
              </a:spcBef>
              <a:spcAft>
                <a:spcPct val="0"/>
              </a:spcAft>
              <a:defRPr sz="4500">
                <a:solidFill>
                  <a:srgbClr val="003478"/>
                </a:solidFill>
                <a:latin typeface="Cambria" pitchFamily="18" charset="0"/>
              </a:defRPr>
            </a:lvl2pPr>
            <a:lvl3pPr algn="l" rtl="0" eaLnBrk="1" fontAlgn="base" hangingPunct="1">
              <a:lnSpc>
                <a:spcPts val="4600"/>
              </a:lnSpc>
              <a:spcBef>
                <a:spcPct val="0"/>
              </a:spcBef>
              <a:spcAft>
                <a:spcPct val="0"/>
              </a:spcAft>
              <a:defRPr sz="4500">
                <a:solidFill>
                  <a:srgbClr val="003478"/>
                </a:solidFill>
                <a:latin typeface="Cambria" pitchFamily="18" charset="0"/>
              </a:defRPr>
            </a:lvl3pPr>
            <a:lvl4pPr algn="l" rtl="0" eaLnBrk="1" fontAlgn="base" hangingPunct="1">
              <a:lnSpc>
                <a:spcPts val="4600"/>
              </a:lnSpc>
              <a:spcBef>
                <a:spcPct val="0"/>
              </a:spcBef>
              <a:spcAft>
                <a:spcPct val="0"/>
              </a:spcAft>
              <a:defRPr sz="4500">
                <a:solidFill>
                  <a:srgbClr val="003478"/>
                </a:solidFill>
                <a:latin typeface="Cambria" pitchFamily="18" charset="0"/>
              </a:defRPr>
            </a:lvl4pPr>
            <a:lvl5pPr algn="l" rtl="0" eaLnBrk="1" fontAlgn="base" hangingPunct="1">
              <a:lnSpc>
                <a:spcPts val="4600"/>
              </a:lnSpc>
              <a:spcBef>
                <a:spcPct val="0"/>
              </a:spcBef>
              <a:spcAft>
                <a:spcPct val="0"/>
              </a:spcAft>
              <a:defRPr sz="4500">
                <a:solidFill>
                  <a:srgbClr val="003478"/>
                </a:solidFill>
                <a:latin typeface="Cambria" pitchFamily="18" charset="0"/>
              </a:defRPr>
            </a:lvl5pPr>
            <a:lvl6pPr marL="457200" algn="l" rtl="0" eaLnBrk="1" fontAlgn="base" hangingPunct="1">
              <a:spcBef>
                <a:spcPct val="0"/>
              </a:spcBef>
              <a:spcAft>
                <a:spcPct val="0"/>
              </a:spcAft>
              <a:defRPr sz="4600">
                <a:solidFill>
                  <a:schemeClr val="tx2"/>
                </a:solidFill>
                <a:latin typeface="Cambria" pitchFamily="18" charset="0"/>
              </a:defRPr>
            </a:lvl6pPr>
            <a:lvl7pPr marL="914400" algn="l" rtl="0" eaLnBrk="1" fontAlgn="base" hangingPunct="1">
              <a:spcBef>
                <a:spcPct val="0"/>
              </a:spcBef>
              <a:spcAft>
                <a:spcPct val="0"/>
              </a:spcAft>
              <a:defRPr sz="4600">
                <a:solidFill>
                  <a:schemeClr val="tx2"/>
                </a:solidFill>
                <a:latin typeface="Cambria" pitchFamily="18" charset="0"/>
              </a:defRPr>
            </a:lvl7pPr>
            <a:lvl8pPr marL="1371600" algn="l" rtl="0" eaLnBrk="1" fontAlgn="base" hangingPunct="1">
              <a:spcBef>
                <a:spcPct val="0"/>
              </a:spcBef>
              <a:spcAft>
                <a:spcPct val="0"/>
              </a:spcAft>
              <a:defRPr sz="4600">
                <a:solidFill>
                  <a:schemeClr val="tx2"/>
                </a:solidFill>
                <a:latin typeface="Cambria" pitchFamily="18" charset="0"/>
              </a:defRPr>
            </a:lvl8pPr>
            <a:lvl9pPr marL="1828800" algn="l" rtl="0" eaLnBrk="1" fontAlgn="base" hangingPunct="1">
              <a:spcBef>
                <a:spcPct val="0"/>
              </a:spcBef>
              <a:spcAft>
                <a:spcPct val="0"/>
              </a:spcAft>
              <a:defRPr sz="4600">
                <a:solidFill>
                  <a:schemeClr val="tx2"/>
                </a:solidFill>
                <a:latin typeface="Cambria" pitchFamily="18" charset="0"/>
              </a:defRPr>
            </a:lvl9pPr>
          </a:lstStyle>
          <a:p>
            <a:pPr>
              <a:lnSpc>
                <a:spcPct val="100000"/>
              </a:lnSpc>
            </a:pPr>
            <a:r>
              <a:rPr lang="en-US" sz="4800" noProof="0" dirty="0">
                <a:latin typeface="+mj-lt"/>
              </a:rPr>
              <a:t>Troubleshooting</a:t>
            </a:r>
            <a:br>
              <a:rPr lang="en-US" sz="4800" noProof="0" dirty="0">
                <a:latin typeface="+mj-lt"/>
              </a:rPr>
            </a:br>
            <a:r>
              <a:rPr lang="en-US" sz="4800" noProof="0" dirty="0">
                <a:latin typeface="+mj-lt"/>
              </a:rPr>
              <a:t>Point of Sale:</a:t>
            </a:r>
          </a:p>
          <a:p>
            <a:pPr>
              <a:lnSpc>
                <a:spcPct val="100000"/>
              </a:lnSpc>
            </a:pPr>
            <a:r>
              <a:rPr lang="en-US" sz="2800" b="0" noProof="0" dirty="0">
                <a:solidFill>
                  <a:schemeClr val="accent2"/>
                </a:solidFill>
                <a:latin typeface="+mj-lt"/>
              </a:rPr>
              <a:t>Common Issues and Fixes</a:t>
            </a:r>
            <a:br>
              <a:rPr lang="en-US" sz="1050" noProof="0" dirty="0">
                <a:latin typeface="+mj-lt"/>
              </a:rPr>
            </a:br>
            <a:endParaRPr lang="en-US" sz="1050" noProof="0" dirty="0">
              <a:latin typeface="+mj-lt"/>
            </a:endParaRPr>
          </a:p>
          <a:p>
            <a:pPr>
              <a:lnSpc>
                <a:spcPct val="100000"/>
              </a:lnSpc>
            </a:pPr>
            <a:endParaRPr lang="en-US" sz="1050" b="0" noProof="0" dirty="0">
              <a:latin typeface="+mj-lt"/>
            </a:endParaRPr>
          </a:p>
          <a:p>
            <a:pPr>
              <a:lnSpc>
                <a:spcPct val="100000"/>
              </a:lnSpc>
            </a:pPr>
            <a:r>
              <a:rPr lang="en-US" sz="2000" b="0" noProof="0" dirty="0">
                <a:latin typeface="+mj-lt"/>
              </a:rPr>
              <a:t>February 2025</a:t>
            </a:r>
          </a:p>
          <a:p>
            <a:pPr>
              <a:lnSpc>
                <a:spcPct val="100000"/>
              </a:lnSpc>
            </a:pPr>
            <a:endParaRPr lang="en-US" sz="2000" b="0" noProof="0" dirty="0">
              <a:latin typeface="+mj-lt"/>
            </a:endParaRPr>
          </a:p>
          <a:p>
            <a:pPr>
              <a:lnSpc>
                <a:spcPct val="100000"/>
              </a:lnSpc>
            </a:pPr>
            <a:r>
              <a:rPr lang="en-US" sz="2000" b="1" noProof="0" dirty="0">
                <a:solidFill>
                  <a:schemeClr val="bg1"/>
                </a:solidFill>
                <a:latin typeface="+mj-lt"/>
              </a:rPr>
              <a:t>Katie Mitchell</a:t>
            </a:r>
            <a:r>
              <a:rPr lang="en-US" sz="2000" noProof="0" dirty="0">
                <a:solidFill>
                  <a:schemeClr val="bg1"/>
                </a:solidFill>
                <a:latin typeface="+mj-lt"/>
              </a:rPr>
              <a:t>, Implementation Specialist</a:t>
            </a:r>
          </a:p>
          <a:p>
            <a:pPr>
              <a:lnSpc>
                <a:spcPct val="100000"/>
              </a:lnSpc>
            </a:pPr>
            <a:endParaRPr lang="en-US" sz="2000" b="0" noProof="0" dirty="0">
              <a:latin typeface="+mj-lt"/>
            </a:endParaRPr>
          </a:p>
        </p:txBody>
      </p:sp>
      <p:pic>
        <p:nvPicPr>
          <p:cNvPr id="13" name="Picture 12">
            <a:extLst>
              <a:ext uri="{FF2B5EF4-FFF2-40B4-BE49-F238E27FC236}">
                <a16:creationId xmlns:a16="http://schemas.microsoft.com/office/drawing/2014/main" id="{33898D29-781E-377A-F8F6-A26A019273FC}"/>
              </a:ext>
            </a:extLst>
          </p:cNvPr>
          <p:cNvPicPr>
            <a:picLocks noChangeAspect="1"/>
          </p:cNvPicPr>
          <p:nvPr/>
        </p:nvPicPr>
        <p:blipFill>
          <a:blip r:embed="rId5">
            <a:extLst>
              <a:ext uri="{28A0092B-C50C-407E-A947-70E740481C1C}">
                <a14:useLocalDpi xmlns:a14="http://schemas.microsoft.com/office/drawing/2010/main" val="0"/>
              </a:ext>
            </a:extLst>
          </a:blip>
          <a:srcRect l="13973" r="26325"/>
          <a:stretch/>
        </p:blipFill>
        <p:spPr>
          <a:xfrm>
            <a:off x="7620000" y="1752600"/>
            <a:ext cx="4572000" cy="5105400"/>
          </a:xfrm>
          <a:prstGeom prst="roundRect">
            <a:avLst>
              <a:gd name="adj" fmla="val 0"/>
            </a:avLst>
          </a:prstGeom>
        </p:spPr>
      </p:pic>
      <p:sp>
        <p:nvSpPr>
          <p:cNvPr id="2" name="Text Placeholder 2">
            <a:extLst>
              <a:ext uri="{FF2B5EF4-FFF2-40B4-BE49-F238E27FC236}">
                <a16:creationId xmlns:a16="http://schemas.microsoft.com/office/drawing/2014/main" id="{2BB76A1B-152D-7433-C3EC-C6E1818F9183}"/>
              </a:ext>
            </a:extLst>
          </p:cNvPr>
          <p:cNvSpPr txBox="1">
            <a:spLocks/>
          </p:cNvSpPr>
          <p:nvPr/>
        </p:nvSpPr>
        <p:spPr>
          <a:xfrm>
            <a:off x="119407" y="5457290"/>
            <a:ext cx="6708169" cy="609600"/>
          </a:xfrm>
          <a:prstGeom prst="rect">
            <a:avLst/>
          </a:prstGeom>
        </p:spPr>
        <p:txBody>
          <a:bodyPr/>
          <a:lstStyle>
            <a:lvl1pPr marL="568325" indent="-452438" algn="l" rtl="0" eaLnBrk="1" fontAlgn="base" hangingPunct="1">
              <a:spcBef>
                <a:spcPct val="20000"/>
              </a:spcBef>
              <a:spcAft>
                <a:spcPct val="0"/>
              </a:spcAft>
              <a:buClr>
                <a:schemeClr val="accent1"/>
              </a:buClr>
              <a:buFont typeface="Wingdings" pitchFamily="2" charset="2"/>
              <a:buChar char="§"/>
              <a:defRPr sz="3200" kern="1200">
                <a:solidFill>
                  <a:schemeClr val="tx1"/>
                </a:solidFill>
                <a:latin typeface="+mn-lt"/>
                <a:ea typeface="+mn-ea"/>
                <a:cs typeface="+mn-cs"/>
              </a:defRPr>
            </a:lvl1pPr>
            <a:lvl2pPr marL="914400" indent="-346075" algn="l" rtl="0" eaLnBrk="1" fontAlgn="base" hangingPunct="1">
              <a:spcBef>
                <a:spcPct val="20000"/>
              </a:spcBef>
              <a:spcAft>
                <a:spcPct val="0"/>
              </a:spcAft>
              <a:buFont typeface="Calibri" pitchFamily="34" charset="0"/>
              <a:buChar char="−"/>
              <a:defRPr sz="2800" kern="1200">
                <a:solidFill>
                  <a:schemeClr val="tx1"/>
                </a:solidFill>
                <a:latin typeface="+mn-lt"/>
                <a:ea typeface="+mn-ea"/>
                <a:cs typeface="+mn-cs"/>
              </a:defRPr>
            </a:lvl2pPr>
            <a:lvl3pPr marL="1260475" indent="-346075" algn="l" defTabSz="1030288" rtl="0" eaLnBrk="1" fontAlgn="base" hangingPunct="1">
              <a:spcBef>
                <a:spcPct val="20000"/>
              </a:spcBef>
              <a:spcAft>
                <a:spcPct val="0"/>
              </a:spcAft>
              <a:buFont typeface="Wingdings" pitchFamily="2" charset="2"/>
              <a:buChar char=""/>
              <a:defRPr sz="2400" kern="1200">
                <a:solidFill>
                  <a:schemeClr val="tx1"/>
                </a:solidFill>
                <a:latin typeface="+mn-lt"/>
                <a:ea typeface="+mn-ea"/>
                <a:cs typeface="+mn-cs"/>
              </a:defRPr>
            </a:lvl3pPr>
            <a:lvl4pPr marL="1279525" indent="-228600" algn="l" rtl="0" eaLnBrk="1" fontAlgn="base" hangingPunct="1">
              <a:spcBef>
                <a:spcPct val="20000"/>
              </a:spcBef>
              <a:spcAft>
                <a:spcPct val="0"/>
              </a:spcAft>
              <a:buClr>
                <a:srgbClr val="95A39D"/>
              </a:buClr>
              <a:buFont typeface="Arial" charset="0"/>
              <a:buChar char="•"/>
              <a:defRPr sz="1600" kern="1200">
                <a:solidFill>
                  <a:schemeClr val="tx1"/>
                </a:solidFill>
                <a:latin typeface="+mn-lt"/>
                <a:ea typeface="+mn-ea"/>
                <a:cs typeface="+mn-cs"/>
              </a:defRPr>
            </a:lvl4pPr>
            <a:lvl5pPr marL="1554163" indent="-228600" algn="l" rtl="0" eaLnBrk="1" fontAlgn="base" hangingPunct="1">
              <a:spcBef>
                <a:spcPct val="20000"/>
              </a:spcBef>
              <a:spcAft>
                <a:spcPct val="0"/>
              </a:spcAft>
              <a:buClr>
                <a:srgbClr val="C89F5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endParaRPr lang="en-US" sz="2000" noProof="0" dirty="0">
              <a:solidFill>
                <a:schemeClr val="bg1"/>
              </a:solidFill>
            </a:endParaRPr>
          </a:p>
        </p:txBody>
      </p:sp>
    </p:spTree>
    <p:extLst>
      <p:ext uri="{BB962C8B-B14F-4D97-AF65-F5344CB8AC3E}">
        <p14:creationId xmlns:p14="http://schemas.microsoft.com/office/powerpoint/2010/main" val="139139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170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DD0733-9E31-15B2-001D-D7602A5C53D1}"/>
              </a:ext>
            </a:extLst>
          </p:cNvPr>
          <p:cNvSpPr>
            <a:spLocks noGrp="1"/>
          </p:cNvSpPr>
          <p:nvPr>
            <p:ph type="title"/>
          </p:nvPr>
        </p:nvSpPr>
        <p:spPr>
          <a:xfrm>
            <a:off x="609600" y="365126"/>
            <a:ext cx="11125200" cy="877198"/>
          </a:xfrm>
        </p:spPr>
        <p:txBody>
          <a:bodyPr/>
          <a:lstStyle/>
          <a:p>
            <a:r>
              <a:rPr lang="en-US" noProof="0" dirty="0">
                <a:latin typeface="+mj-lt"/>
              </a:rPr>
              <a:t>Agenda</a:t>
            </a:r>
          </a:p>
        </p:txBody>
      </p:sp>
      <p:sp>
        <p:nvSpPr>
          <p:cNvPr id="7" name="Text Placeholder 2">
            <a:extLst>
              <a:ext uri="{FF2B5EF4-FFF2-40B4-BE49-F238E27FC236}">
                <a16:creationId xmlns:a16="http://schemas.microsoft.com/office/drawing/2014/main" id="{62E37D11-1C2B-EDC6-425F-38DC99DBDFE9}"/>
              </a:ext>
            </a:extLst>
          </p:cNvPr>
          <p:cNvSpPr txBox="1">
            <a:spLocks/>
          </p:cNvSpPr>
          <p:nvPr/>
        </p:nvSpPr>
        <p:spPr>
          <a:xfrm>
            <a:off x="708884" y="2328469"/>
            <a:ext cx="698400" cy="698400"/>
          </a:xfrm>
          <a:prstGeom prst="roundRect">
            <a:avLst>
              <a:gd name="adj" fmla="val 5756"/>
            </a:avLst>
          </a:prstGeom>
          <a:solidFill>
            <a:schemeClr val="tx2"/>
          </a:solidFill>
          <a:ln w="12700" cap="flat" cmpd="sng" algn="ctr">
            <a:noFill/>
            <a:prstDash val="solid"/>
            <a:miter lim="800000"/>
          </a:ln>
          <a:effectLst>
            <a:outerShdw blurRad="475572" dist="38100" dir="2700000" sx="103000" sy="103000" algn="tl" rotWithShape="0">
              <a:prstClr val="black">
                <a:alpha val="10000"/>
              </a:prstClr>
            </a:outerShdw>
          </a:effectLst>
        </p:spPr>
        <p:txBody>
          <a:bodyPr vert="horz" wrap="square" lIns="108000" tIns="108000" rIns="108000" bIns="108000" rtlCol="0" anchor="ctr">
            <a:noAutofit/>
          </a:bodyPr>
          <a:lstStyle>
            <a:lvl1pPr marL="0" indent="0" algn="ctr" defTabSz="914318" rtl="0" eaLnBrk="1" latinLnBrk="0" hangingPunct="1">
              <a:lnSpc>
                <a:spcPct val="100000"/>
              </a:lnSpc>
              <a:spcBef>
                <a:spcPts val="1000"/>
              </a:spcBef>
              <a:buFont typeface="Arial" panose="020B0604020202020204" pitchFamily="34" charset="0"/>
              <a:buChar char="​"/>
              <a:defRPr lang="en-US" sz="1800" b="1" kern="1200" smtClean="0">
                <a:solidFill>
                  <a:schemeClr val="bg1"/>
                </a:solidFill>
                <a:latin typeface="+mj-lt"/>
                <a:ea typeface="+mn-ea"/>
                <a:cs typeface="+mn-cs"/>
              </a:defRPr>
            </a:lvl1pPr>
            <a:lvl2pPr marL="0" indent="0" algn="l" defTabSz="914318" rtl="0" eaLnBrk="1" latinLnBrk="0" hangingPunct="1">
              <a:lnSpc>
                <a:spcPct val="100000"/>
              </a:lnSpc>
              <a:spcBef>
                <a:spcPts val="499"/>
              </a:spcBef>
              <a:buFont typeface="Arial" panose="020B0604020202020204" pitchFamily="34" charset="0"/>
              <a:buChar char="​"/>
              <a:defRPr lang="en-US" sz="1800" b="1" kern="1000" cap="none" spc="0" smtClean="0">
                <a:solidFill>
                  <a:schemeClr val="lt1"/>
                </a:solidFill>
                <a:latin typeface="+mn-lt"/>
                <a:ea typeface="+mn-ea"/>
                <a:cs typeface="+mn-cs"/>
              </a:defRPr>
            </a:lvl2pPr>
            <a:lvl3pPr marL="0" indent="0" algn="l" defTabSz="914318" rtl="0" eaLnBrk="1" latinLnBrk="0" hangingPunct="1">
              <a:lnSpc>
                <a:spcPct val="100000"/>
              </a:lnSpc>
              <a:spcBef>
                <a:spcPts val="600"/>
              </a:spcBef>
              <a:buFont typeface="Arial" panose="020B0604020202020204" pitchFamily="34" charset="0"/>
              <a:buChar char="​"/>
              <a:defRPr lang="en-US" sz="1800" b="0" i="0" kern="1000" cap="none" spc="50" baseline="0" smtClean="0">
                <a:solidFill>
                  <a:schemeClr val="lt1"/>
                </a:solidFill>
                <a:latin typeface="+mn-lt"/>
                <a:ea typeface="+mn-ea"/>
                <a:cs typeface="+mn-cs"/>
              </a:defRPr>
            </a:lvl3pPr>
            <a:lvl4pPr marL="171450" indent="-171450" algn="l" defTabSz="914318" rtl="0" eaLnBrk="1" latinLnBrk="0" hangingPunct="1">
              <a:lnSpc>
                <a:spcPct val="100000"/>
              </a:lnSpc>
              <a:spcBef>
                <a:spcPts val="600"/>
              </a:spcBef>
              <a:buClr>
                <a:schemeClr val="tx1"/>
              </a:buClr>
              <a:buFont typeface="Arial" panose="020B0604020202020204" pitchFamily="34" charset="0"/>
              <a:buChar char="•"/>
              <a:defRPr lang="en-US" sz="1800" kern="1200" smtClean="0">
                <a:solidFill>
                  <a:schemeClr val="lt1"/>
                </a:solidFill>
                <a:latin typeface="+mn-lt"/>
                <a:ea typeface="+mn-ea"/>
                <a:cs typeface="+mn-cs"/>
              </a:defRPr>
            </a:lvl4pPr>
            <a:lvl5pPr marL="360000" indent="-171450" algn="l" defTabSz="914318" rtl="0" eaLnBrk="1" latinLnBrk="0" hangingPunct="1">
              <a:lnSpc>
                <a:spcPct val="100000"/>
              </a:lnSpc>
              <a:spcBef>
                <a:spcPts val="600"/>
              </a:spcBef>
              <a:buClr>
                <a:schemeClr val="tx1"/>
              </a:buClr>
              <a:buFont typeface="Arial" panose="020B0604020202020204" pitchFamily="34" charset="0"/>
              <a:buChar char="•"/>
              <a:defRPr lang="en-CA" sz="1800" kern="1200" baseline="0">
                <a:solidFill>
                  <a:schemeClr val="lt1"/>
                </a:solidFill>
                <a:latin typeface="+mn-lt"/>
                <a:ea typeface="+mn-ea"/>
                <a:cs typeface="+mn-cs"/>
              </a:defRPr>
            </a:lvl5pPr>
            <a:lvl6pPr marL="504000" indent="-180000" algn="l" defTabSz="914318" rtl="0" eaLnBrk="1" latinLnBrk="0" hangingPunct="1">
              <a:lnSpc>
                <a:spcPct val="100000"/>
              </a:lnSpc>
              <a:spcBef>
                <a:spcPts val="600"/>
              </a:spcBef>
              <a:buClr>
                <a:schemeClr val="tx1"/>
              </a:buClr>
              <a:buFont typeface="Arial" panose="020B0604020202020204" pitchFamily="34" charset="0"/>
              <a:buChar char="•"/>
              <a:defRPr sz="1400" kern="1200">
                <a:solidFill>
                  <a:schemeClr val="lt1"/>
                </a:solidFill>
                <a:latin typeface="+mn-lt"/>
                <a:ea typeface="+mn-ea"/>
                <a:cs typeface="+mn-cs"/>
              </a:defRPr>
            </a:lvl6pPr>
            <a:lvl7pPr marL="720000" indent="-228580" algn="l" defTabSz="914318" rtl="0" eaLnBrk="1" latinLnBrk="0" hangingPunct="1">
              <a:lnSpc>
                <a:spcPct val="90000"/>
              </a:lnSpc>
              <a:spcBef>
                <a:spcPts val="600"/>
              </a:spcBef>
              <a:buClr>
                <a:schemeClr val="tx1"/>
              </a:buClr>
              <a:buFont typeface="Arial" panose="020B0604020202020204" pitchFamily="34" charset="0"/>
              <a:buChar char="•"/>
              <a:defRPr sz="1400" kern="1200">
                <a:solidFill>
                  <a:schemeClr val="lt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lt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lt1"/>
                </a:solidFill>
                <a:latin typeface="+mn-lt"/>
                <a:ea typeface="+mn-ea"/>
                <a:cs typeface="+mn-cs"/>
              </a:defRPr>
            </a:lvl9pPr>
          </a:lstStyle>
          <a:p>
            <a:pPr marL="0" marR="0" lvl="0" indent="0" algn="ctr" defTabSz="914318"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noProof="0" dirty="0"/>
              <a:t>2</a:t>
            </a:r>
            <a:r>
              <a:rPr kumimoji="0" lang="en-US" sz="1800" i="0" u="none" strike="noStrike" kern="1200" cap="none" spc="0" normalizeH="0" baseline="0" noProof="0" dirty="0">
                <a:ln>
                  <a:noFill/>
                </a:ln>
                <a:effectLst/>
                <a:uLnTx/>
                <a:uFillTx/>
              </a:rPr>
              <a:t>.</a:t>
            </a:r>
          </a:p>
        </p:txBody>
      </p:sp>
      <p:sp>
        <p:nvSpPr>
          <p:cNvPr id="8" name="Text Placeholder 3">
            <a:extLst>
              <a:ext uri="{FF2B5EF4-FFF2-40B4-BE49-F238E27FC236}">
                <a16:creationId xmlns:a16="http://schemas.microsoft.com/office/drawing/2014/main" id="{315CD6F2-A437-D902-A194-4B20DBFD3D61}"/>
              </a:ext>
            </a:extLst>
          </p:cNvPr>
          <p:cNvSpPr txBox="1">
            <a:spLocks/>
          </p:cNvSpPr>
          <p:nvPr/>
        </p:nvSpPr>
        <p:spPr>
          <a:xfrm>
            <a:off x="708884" y="3118440"/>
            <a:ext cx="698400" cy="698400"/>
          </a:xfrm>
          <a:prstGeom prst="roundRect">
            <a:avLst>
              <a:gd name="adj" fmla="val 3938"/>
            </a:avLst>
          </a:prstGeom>
          <a:solidFill>
            <a:schemeClr val="tx2"/>
          </a:solidFill>
          <a:ln w="12700" cap="flat" cmpd="sng" algn="ctr">
            <a:noFill/>
            <a:prstDash val="solid"/>
            <a:miter lim="800000"/>
          </a:ln>
          <a:effectLst>
            <a:outerShdw blurRad="475572" dist="38100" dir="2700000" sx="103000" sy="103000" algn="tl" rotWithShape="0">
              <a:prstClr val="black">
                <a:alpha val="10000"/>
              </a:prstClr>
            </a:outerShdw>
          </a:effectLst>
        </p:spPr>
        <p:txBody>
          <a:bodyPr vert="horz" wrap="square" lIns="108000" tIns="108000" rIns="108000" bIns="108000" rtlCol="0" anchor="ctr">
            <a:noAutofit/>
          </a:bodyPr>
          <a:lstStyle>
            <a:lvl1pPr marL="0" indent="0" algn="ctr" defTabSz="914318" rtl="0" eaLnBrk="1" latinLnBrk="0" hangingPunct="1">
              <a:lnSpc>
                <a:spcPct val="100000"/>
              </a:lnSpc>
              <a:spcBef>
                <a:spcPts val="1000"/>
              </a:spcBef>
              <a:buFont typeface="Arial" panose="020B0604020202020204" pitchFamily="34" charset="0"/>
              <a:buChar char="​"/>
              <a:defRPr lang="en-US" sz="1800" b="1" kern="1200" smtClean="0">
                <a:solidFill>
                  <a:schemeClr val="bg1"/>
                </a:solidFill>
                <a:latin typeface="+mj-lt"/>
                <a:ea typeface="+mn-ea"/>
                <a:cs typeface="+mn-cs"/>
              </a:defRPr>
            </a:lvl1pPr>
            <a:lvl2pPr marL="0" indent="0" algn="l" defTabSz="914318" rtl="0" eaLnBrk="1" latinLnBrk="0" hangingPunct="1">
              <a:lnSpc>
                <a:spcPct val="100000"/>
              </a:lnSpc>
              <a:spcBef>
                <a:spcPts val="499"/>
              </a:spcBef>
              <a:buFont typeface="Arial" panose="020B0604020202020204" pitchFamily="34" charset="0"/>
              <a:buChar char="​"/>
              <a:defRPr lang="en-US" sz="1800" b="1" kern="1000" cap="none" spc="0" smtClean="0">
                <a:solidFill>
                  <a:schemeClr val="lt1"/>
                </a:solidFill>
                <a:latin typeface="+mn-lt"/>
                <a:ea typeface="+mn-ea"/>
                <a:cs typeface="+mn-cs"/>
              </a:defRPr>
            </a:lvl2pPr>
            <a:lvl3pPr marL="0" indent="0" algn="l" defTabSz="914318" rtl="0" eaLnBrk="1" latinLnBrk="0" hangingPunct="1">
              <a:lnSpc>
                <a:spcPct val="100000"/>
              </a:lnSpc>
              <a:spcBef>
                <a:spcPts val="600"/>
              </a:spcBef>
              <a:buFont typeface="Arial" panose="020B0604020202020204" pitchFamily="34" charset="0"/>
              <a:buChar char="​"/>
              <a:defRPr lang="en-US" sz="1800" b="0" i="0" kern="1000" cap="none" spc="50" baseline="0" smtClean="0">
                <a:solidFill>
                  <a:schemeClr val="lt1"/>
                </a:solidFill>
                <a:latin typeface="+mn-lt"/>
                <a:ea typeface="+mn-ea"/>
                <a:cs typeface="+mn-cs"/>
              </a:defRPr>
            </a:lvl3pPr>
            <a:lvl4pPr marL="171450" indent="-171450" algn="l" defTabSz="914318" rtl="0" eaLnBrk="1" latinLnBrk="0" hangingPunct="1">
              <a:lnSpc>
                <a:spcPct val="100000"/>
              </a:lnSpc>
              <a:spcBef>
                <a:spcPts val="600"/>
              </a:spcBef>
              <a:buClr>
                <a:schemeClr val="tx1"/>
              </a:buClr>
              <a:buFont typeface="Arial" panose="020B0604020202020204" pitchFamily="34" charset="0"/>
              <a:buChar char="•"/>
              <a:defRPr lang="en-US" sz="1800" kern="1200" smtClean="0">
                <a:solidFill>
                  <a:schemeClr val="lt1"/>
                </a:solidFill>
                <a:latin typeface="+mn-lt"/>
                <a:ea typeface="+mn-ea"/>
                <a:cs typeface="+mn-cs"/>
              </a:defRPr>
            </a:lvl4pPr>
            <a:lvl5pPr marL="360000" indent="-171450" algn="l" defTabSz="914318" rtl="0" eaLnBrk="1" latinLnBrk="0" hangingPunct="1">
              <a:lnSpc>
                <a:spcPct val="100000"/>
              </a:lnSpc>
              <a:spcBef>
                <a:spcPts val="600"/>
              </a:spcBef>
              <a:buClr>
                <a:schemeClr val="tx1"/>
              </a:buClr>
              <a:buFont typeface="Arial" panose="020B0604020202020204" pitchFamily="34" charset="0"/>
              <a:buChar char="•"/>
              <a:defRPr lang="en-CA" sz="1800" kern="1200" baseline="0">
                <a:solidFill>
                  <a:schemeClr val="lt1"/>
                </a:solidFill>
                <a:latin typeface="+mn-lt"/>
                <a:ea typeface="+mn-ea"/>
                <a:cs typeface="+mn-cs"/>
              </a:defRPr>
            </a:lvl5pPr>
            <a:lvl6pPr marL="504000" indent="-180000" algn="l" defTabSz="914318" rtl="0" eaLnBrk="1" latinLnBrk="0" hangingPunct="1">
              <a:lnSpc>
                <a:spcPct val="100000"/>
              </a:lnSpc>
              <a:spcBef>
                <a:spcPts val="600"/>
              </a:spcBef>
              <a:buClr>
                <a:schemeClr val="tx1"/>
              </a:buClr>
              <a:buFont typeface="Arial" panose="020B0604020202020204" pitchFamily="34" charset="0"/>
              <a:buChar char="•"/>
              <a:defRPr sz="1400" kern="1200">
                <a:solidFill>
                  <a:schemeClr val="lt1"/>
                </a:solidFill>
                <a:latin typeface="+mn-lt"/>
                <a:ea typeface="+mn-ea"/>
                <a:cs typeface="+mn-cs"/>
              </a:defRPr>
            </a:lvl6pPr>
            <a:lvl7pPr marL="720000" indent="-228580" algn="l" defTabSz="914318" rtl="0" eaLnBrk="1" latinLnBrk="0" hangingPunct="1">
              <a:lnSpc>
                <a:spcPct val="90000"/>
              </a:lnSpc>
              <a:spcBef>
                <a:spcPts val="600"/>
              </a:spcBef>
              <a:buClr>
                <a:schemeClr val="tx1"/>
              </a:buClr>
              <a:buFont typeface="Arial" panose="020B0604020202020204" pitchFamily="34" charset="0"/>
              <a:buChar char="•"/>
              <a:defRPr sz="1400" kern="1200">
                <a:solidFill>
                  <a:schemeClr val="lt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lt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lt1"/>
                </a:solidFill>
                <a:latin typeface="+mn-lt"/>
                <a:ea typeface="+mn-ea"/>
                <a:cs typeface="+mn-cs"/>
              </a:defRPr>
            </a:lvl9pPr>
          </a:lstStyle>
          <a:p>
            <a:pPr marL="0" marR="0" lvl="0" indent="0" algn="ctr" defTabSz="914318"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noProof="0" dirty="0"/>
              <a:t>3</a:t>
            </a:r>
            <a:r>
              <a:rPr kumimoji="0" lang="en-US" sz="1800" i="0" u="none" strike="noStrike" kern="1200" cap="none" spc="0" normalizeH="0" baseline="0" noProof="0" dirty="0">
                <a:ln>
                  <a:noFill/>
                </a:ln>
                <a:effectLst/>
                <a:uLnTx/>
                <a:uFillTx/>
              </a:rPr>
              <a:t>.</a:t>
            </a:r>
          </a:p>
        </p:txBody>
      </p:sp>
      <p:sp>
        <p:nvSpPr>
          <p:cNvPr id="12" name="Text Placeholder 6">
            <a:extLst>
              <a:ext uri="{FF2B5EF4-FFF2-40B4-BE49-F238E27FC236}">
                <a16:creationId xmlns:a16="http://schemas.microsoft.com/office/drawing/2014/main" id="{607BBCCF-2861-5764-859B-36D69A3E1F24}"/>
              </a:ext>
            </a:extLst>
          </p:cNvPr>
          <p:cNvSpPr txBox="1">
            <a:spLocks/>
          </p:cNvSpPr>
          <p:nvPr/>
        </p:nvSpPr>
        <p:spPr>
          <a:xfrm>
            <a:off x="1524000" y="1564564"/>
            <a:ext cx="9877201" cy="698400"/>
          </a:xfrm>
          <a:prstGeom prst="rect">
            <a:avLst/>
          </a:prstGeom>
          <a:solidFill>
            <a:schemeClr val="bg1"/>
          </a:solidFill>
          <a:ln w="12700" cap="flat" cmpd="sng" algn="ctr">
            <a:noFill/>
            <a:prstDash val="solid"/>
            <a:miter lim="800000"/>
          </a:ln>
          <a:effectLst>
            <a:outerShdw blurRad="177800" sx="101000" sy="101000" algn="ctr" rotWithShape="0">
              <a:schemeClr val="tx2">
                <a:alpha val="11000"/>
              </a:schemeClr>
            </a:outerShdw>
          </a:effectLst>
        </p:spPr>
        <p:txBody>
          <a:bodyPr vert="horz" wrap="square" lIns="108000" tIns="108000" rIns="108000" bIns="108000" rtlCol="0" anchor="ctr">
            <a:noAutofit/>
          </a:bodyPr>
          <a:lstStyle>
            <a:lvl1pPr marL="0" indent="0" algn="l" defTabSz="914318" rtl="0" eaLnBrk="1" latinLnBrk="0" hangingPunct="1">
              <a:lnSpc>
                <a:spcPct val="100000"/>
              </a:lnSpc>
              <a:spcBef>
                <a:spcPts val="1000"/>
              </a:spcBef>
              <a:buFont typeface="Arial" panose="020B0604020202020204" pitchFamily="34" charset="0"/>
              <a:buChar char="​"/>
              <a:defRPr lang="en-US" sz="1800" b="1" kern="1200" smtClean="0">
                <a:solidFill>
                  <a:schemeClr val="tx2"/>
                </a:solidFill>
                <a:latin typeface="+mj-lt"/>
                <a:ea typeface="+mj-ea"/>
                <a:cs typeface="+mj-cs"/>
              </a:defRPr>
            </a:lvl1pPr>
            <a:lvl2pPr marL="150300" indent="0" algn="l" defTabSz="914318" rtl="0" eaLnBrk="1" latinLnBrk="0" hangingPunct="1">
              <a:lnSpc>
                <a:spcPct val="100000"/>
              </a:lnSpc>
              <a:spcBef>
                <a:spcPts val="499"/>
              </a:spcBef>
              <a:buFont typeface="Arial" panose="020B0604020202020204" pitchFamily="34" charset="0"/>
              <a:buNone/>
              <a:defRPr lang="en-US" sz="1800" b="1" kern="1000" cap="none" spc="0" smtClean="0">
                <a:solidFill>
                  <a:schemeClr val="lt1"/>
                </a:solidFill>
                <a:latin typeface="+mn-lt"/>
                <a:ea typeface="+mn-ea"/>
                <a:cs typeface="+mn-cs"/>
              </a:defRPr>
            </a:lvl2pPr>
            <a:lvl3pPr marL="0" indent="0" algn="l" defTabSz="914318" rtl="0" eaLnBrk="1" latinLnBrk="0" hangingPunct="1">
              <a:lnSpc>
                <a:spcPct val="100000"/>
              </a:lnSpc>
              <a:spcBef>
                <a:spcPts val="600"/>
              </a:spcBef>
              <a:buFont typeface="Arial" panose="020B0604020202020204" pitchFamily="34" charset="0"/>
              <a:buChar char="​"/>
              <a:defRPr lang="en-US" sz="1800" b="0" i="0" kern="1000" cap="none" spc="50" baseline="0" smtClean="0">
                <a:solidFill>
                  <a:schemeClr val="lt1"/>
                </a:solidFill>
                <a:latin typeface="+mn-lt"/>
                <a:ea typeface="+mn-ea"/>
                <a:cs typeface="+mn-cs"/>
              </a:defRPr>
            </a:lvl3pPr>
            <a:lvl4pPr marL="171450" indent="-171450" algn="l" defTabSz="914318" rtl="0" eaLnBrk="1" latinLnBrk="0" hangingPunct="1">
              <a:lnSpc>
                <a:spcPct val="100000"/>
              </a:lnSpc>
              <a:spcBef>
                <a:spcPts val="600"/>
              </a:spcBef>
              <a:buClr>
                <a:schemeClr val="tx1"/>
              </a:buClr>
              <a:buFont typeface="Arial" panose="020B0604020202020204" pitchFamily="34" charset="0"/>
              <a:buChar char="•"/>
              <a:defRPr lang="en-US" sz="1800" kern="1200" smtClean="0">
                <a:solidFill>
                  <a:schemeClr val="lt1"/>
                </a:solidFill>
                <a:latin typeface="+mn-lt"/>
                <a:ea typeface="+mn-ea"/>
                <a:cs typeface="+mn-cs"/>
              </a:defRPr>
            </a:lvl4pPr>
            <a:lvl5pPr marL="360000" indent="-171450" algn="l" defTabSz="914318" rtl="0" eaLnBrk="1" latinLnBrk="0" hangingPunct="1">
              <a:lnSpc>
                <a:spcPct val="100000"/>
              </a:lnSpc>
              <a:spcBef>
                <a:spcPts val="600"/>
              </a:spcBef>
              <a:buClr>
                <a:schemeClr val="tx1"/>
              </a:buClr>
              <a:buFont typeface="Arial" panose="020B0604020202020204" pitchFamily="34" charset="0"/>
              <a:buChar char="•"/>
              <a:defRPr lang="en-CA" sz="1800" kern="1200" baseline="0">
                <a:solidFill>
                  <a:schemeClr val="lt1"/>
                </a:solidFill>
                <a:latin typeface="+mn-lt"/>
                <a:ea typeface="+mn-ea"/>
                <a:cs typeface="+mn-cs"/>
              </a:defRPr>
            </a:lvl5pPr>
            <a:lvl6pPr marL="504000" indent="-180000" algn="l" defTabSz="914318" rtl="0" eaLnBrk="1" latinLnBrk="0" hangingPunct="1">
              <a:lnSpc>
                <a:spcPct val="100000"/>
              </a:lnSpc>
              <a:spcBef>
                <a:spcPts val="600"/>
              </a:spcBef>
              <a:buClr>
                <a:schemeClr val="tx1"/>
              </a:buClr>
              <a:buFont typeface="Arial" panose="020B0604020202020204" pitchFamily="34" charset="0"/>
              <a:buChar char="•"/>
              <a:defRPr sz="1400" kern="1200">
                <a:solidFill>
                  <a:schemeClr val="lt1"/>
                </a:solidFill>
                <a:latin typeface="+mn-lt"/>
                <a:ea typeface="+mn-ea"/>
                <a:cs typeface="+mn-cs"/>
              </a:defRPr>
            </a:lvl6pPr>
            <a:lvl7pPr marL="720000" indent="-228580" algn="l" defTabSz="914318" rtl="0" eaLnBrk="1" latinLnBrk="0" hangingPunct="1">
              <a:lnSpc>
                <a:spcPct val="90000"/>
              </a:lnSpc>
              <a:spcBef>
                <a:spcPts val="600"/>
              </a:spcBef>
              <a:buClr>
                <a:schemeClr val="tx1"/>
              </a:buClr>
              <a:buFont typeface="Arial" panose="020B0604020202020204" pitchFamily="34" charset="0"/>
              <a:buChar char="•"/>
              <a:defRPr sz="1400" kern="1200">
                <a:solidFill>
                  <a:schemeClr val="lt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lt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lt1"/>
                </a:solidFill>
                <a:latin typeface="+mn-lt"/>
                <a:ea typeface="+mn-ea"/>
                <a:cs typeface="+mn-cs"/>
              </a:defRPr>
            </a:lvl9pPr>
          </a:lstStyle>
          <a:p>
            <a:pPr marL="108000">
              <a:buNone/>
            </a:pPr>
            <a:r>
              <a:rPr lang="en-US" sz="1800" noProof="0" dirty="0"/>
              <a:t>Common Sales Order Errors</a:t>
            </a:r>
            <a:endParaRPr lang="en-US" sz="2000" noProof="0" dirty="0"/>
          </a:p>
        </p:txBody>
      </p:sp>
      <p:sp>
        <p:nvSpPr>
          <p:cNvPr id="13" name="Text Placeholder 2">
            <a:extLst>
              <a:ext uri="{FF2B5EF4-FFF2-40B4-BE49-F238E27FC236}">
                <a16:creationId xmlns:a16="http://schemas.microsoft.com/office/drawing/2014/main" id="{677E0E32-DC23-B054-5736-88C6AD4B3661}"/>
              </a:ext>
            </a:extLst>
          </p:cNvPr>
          <p:cNvSpPr txBox="1">
            <a:spLocks/>
          </p:cNvSpPr>
          <p:nvPr/>
        </p:nvSpPr>
        <p:spPr>
          <a:xfrm>
            <a:off x="708884" y="1564564"/>
            <a:ext cx="698400" cy="698400"/>
          </a:xfrm>
          <a:prstGeom prst="roundRect">
            <a:avLst>
              <a:gd name="adj" fmla="val 5756"/>
            </a:avLst>
          </a:prstGeom>
          <a:solidFill>
            <a:schemeClr val="tx2"/>
          </a:solidFill>
          <a:ln w="12700" cap="flat" cmpd="sng" algn="ctr">
            <a:noFill/>
            <a:prstDash val="solid"/>
            <a:miter lim="800000"/>
          </a:ln>
          <a:effectLst>
            <a:outerShdw blurRad="475572" dist="38100" dir="2700000" sx="103000" sy="103000" algn="tl" rotWithShape="0">
              <a:prstClr val="black">
                <a:alpha val="10000"/>
              </a:prstClr>
            </a:outerShdw>
          </a:effectLst>
        </p:spPr>
        <p:txBody>
          <a:bodyPr vert="horz" wrap="square" lIns="108000" tIns="108000" rIns="108000" bIns="108000" rtlCol="0" anchor="ctr">
            <a:noAutofit/>
          </a:bodyPr>
          <a:lstStyle>
            <a:lvl1pPr marL="0" indent="0" algn="ctr" defTabSz="914318" rtl="0" eaLnBrk="1" latinLnBrk="0" hangingPunct="1">
              <a:lnSpc>
                <a:spcPct val="100000"/>
              </a:lnSpc>
              <a:spcBef>
                <a:spcPts val="1000"/>
              </a:spcBef>
              <a:buFont typeface="Arial" panose="020B0604020202020204" pitchFamily="34" charset="0"/>
              <a:buChar char="​"/>
              <a:defRPr lang="en-US" sz="1800" b="1" kern="1200" smtClean="0">
                <a:solidFill>
                  <a:schemeClr val="bg1"/>
                </a:solidFill>
                <a:latin typeface="+mj-lt"/>
                <a:ea typeface="+mn-ea"/>
                <a:cs typeface="+mn-cs"/>
              </a:defRPr>
            </a:lvl1pPr>
            <a:lvl2pPr marL="0" indent="0" algn="l" defTabSz="914318" rtl="0" eaLnBrk="1" latinLnBrk="0" hangingPunct="1">
              <a:lnSpc>
                <a:spcPct val="100000"/>
              </a:lnSpc>
              <a:spcBef>
                <a:spcPts val="499"/>
              </a:spcBef>
              <a:buFont typeface="Arial" panose="020B0604020202020204" pitchFamily="34" charset="0"/>
              <a:buChar char="​"/>
              <a:defRPr lang="en-US" sz="1800" b="1" kern="1000" cap="none" spc="0" smtClean="0">
                <a:solidFill>
                  <a:schemeClr val="lt1"/>
                </a:solidFill>
                <a:latin typeface="+mn-lt"/>
                <a:ea typeface="+mn-ea"/>
                <a:cs typeface="+mn-cs"/>
              </a:defRPr>
            </a:lvl2pPr>
            <a:lvl3pPr marL="0" indent="0" algn="l" defTabSz="914318" rtl="0" eaLnBrk="1" latinLnBrk="0" hangingPunct="1">
              <a:lnSpc>
                <a:spcPct val="100000"/>
              </a:lnSpc>
              <a:spcBef>
                <a:spcPts val="600"/>
              </a:spcBef>
              <a:buFont typeface="Arial" panose="020B0604020202020204" pitchFamily="34" charset="0"/>
              <a:buChar char="​"/>
              <a:defRPr lang="en-US" sz="1800" b="0" i="0" kern="1000" cap="none" spc="50" baseline="0" smtClean="0">
                <a:solidFill>
                  <a:schemeClr val="lt1"/>
                </a:solidFill>
                <a:latin typeface="+mn-lt"/>
                <a:ea typeface="+mn-ea"/>
                <a:cs typeface="+mn-cs"/>
              </a:defRPr>
            </a:lvl3pPr>
            <a:lvl4pPr marL="171450" indent="-171450" algn="l" defTabSz="914318" rtl="0" eaLnBrk="1" latinLnBrk="0" hangingPunct="1">
              <a:lnSpc>
                <a:spcPct val="100000"/>
              </a:lnSpc>
              <a:spcBef>
                <a:spcPts val="600"/>
              </a:spcBef>
              <a:buClr>
                <a:schemeClr val="tx1"/>
              </a:buClr>
              <a:buFont typeface="Arial" panose="020B0604020202020204" pitchFamily="34" charset="0"/>
              <a:buChar char="•"/>
              <a:defRPr lang="en-US" sz="1800" kern="1200" smtClean="0">
                <a:solidFill>
                  <a:schemeClr val="lt1"/>
                </a:solidFill>
                <a:latin typeface="+mn-lt"/>
                <a:ea typeface="+mn-ea"/>
                <a:cs typeface="+mn-cs"/>
              </a:defRPr>
            </a:lvl4pPr>
            <a:lvl5pPr marL="360000" indent="-171450" algn="l" defTabSz="914318" rtl="0" eaLnBrk="1" latinLnBrk="0" hangingPunct="1">
              <a:lnSpc>
                <a:spcPct val="100000"/>
              </a:lnSpc>
              <a:spcBef>
                <a:spcPts val="600"/>
              </a:spcBef>
              <a:buClr>
                <a:schemeClr val="tx1"/>
              </a:buClr>
              <a:buFont typeface="Arial" panose="020B0604020202020204" pitchFamily="34" charset="0"/>
              <a:buChar char="•"/>
              <a:defRPr lang="en-CA" sz="1800" kern="1200" baseline="0">
                <a:solidFill>
                  <a:schemeClr val="lt1"/>
                </a:solidFill>
                <a:latin typeface="+mn-lt"/>
                <a:ea typeface="+mn-ea"/>
                <a:cs typeface="+mn-cs"/>
              </a:defRPr>
            </a:lvl5pPr>
            <a:lvl6pPr marL="504000" indent="-180000" algn="l" defTabSz="914318" rtl="0" eaLnBrk="1" latinLnBrk="0" hangingPunct="1">
              <a:lnSpc>
                <a:spcPct val="100000"/>
              </a:lnSpc>
              <a:spcBef>
                <a:spcPts val="600"/>
              </a:spcBef>
              <a:buClr>
                <a:schemeClr val="tx1"/>
              </a:buClr>
              <a:buFont typeface="Arial" panose="020B0604020202020204" pitchFamily="34" charset="0"/>
              <a:buChar char="•"/>
              <a:defRPr sz="1400" kern="1200">
                <a:solidFill>
                  <a:schemeClr val="lt1"/>
                </a:solidFill>
                <a:latin typeface="+mn-lt"/>
                <a:ea typeface="+mn-ea"/>
                <a:cs typeface="+mn-cs"/>
              </a:defRPr>
            </a:lvl6pPr>
            <a:lvl7pPr marL="720000" indent="-228580" algn="l" defTabSz="914318" rtl="0" eaLnBrk="1" latinLnBrk="0" hangingPunct="1">
              <a:lnSpc>
                <a:spcPct val="90000"/>
              </a:lnSpc>
              <a:spcBef>
                <a:spcPts val="600"/>
              </a:spcBef>
              <a:buClr>
                <a:schemeClr val="tx1"/>
              </a:buClr>
              <a:buFont typeface="Arial" panose="020B0604020202020204" pitchFamily="34" charset="0"/>
              <a:buChar char="•"/>
              <a:defRPr sz="1400" kern="1200">
                <a:solidFill>
                  <a:schemeClr val="lt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lt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lt1"/>
                </a:solidFill>
                <a:latin typeface="+mn-lt"/>
                <a:ea typeface="+mn-ea"/>
                <a:cs typeface="+mn-cs"/>
              </a:defRPr>
            </a:lvl9pPr>
          </a:lstStyle>
          <a:p>
            <a:pPr marL="0" marR="0" lvl="0" indent="0" algn="ctr" defTabSz="914318"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800" i="0" u="none" strike="noStrike" kern="1200" cap="none" spc="0" normalizeH="0" baseline="0" noProof="0" dirty="0">
                <a:ln>
                  <a:noFill/>
                </a:ln>
                <a:effectLst/>
                <a:uLnTx/>
                <a:uFillTx/>
              </a:rPr>
              <a:t>1.</a:t>
            </a:r>
          </a:p>
        </p:txBody>
      </p:sp>
      <p:sp>
        <p:nvSpPr>
          <p:cNvPr id="14" name="Text Placeholder 6">
            <a:extLst>
              <a:ext uri="{FF2B5EF4-FFF2-40B4-BE49-F238E27FC236}">
                <a16:creationId xmlns:a16="http://schemas.microsoft.com/office/drawing/2014/main" id="{CCE71E85-9F83-A1BF-20FE-35A039784491}"/>
              </a:ext>
            </a:extLst>
          </p:cNvPr>
          <p:cNvSpPr txBox="1">
            <a:spLocks/>
          </p:cNvSpPr>
          <p:nvPr/>
        </p:nvSpPr>
        <p:spPr>
          <a:xfrm>
            <a:off x="1524000" y="2351702"/>
            <a:ext cx="9877201" cy="698400"/>
          </a:xfrm>
          <a:prstGeom prst="rect">
            <a:avLst/>
          </a:prstGeom>
          <a:solidFill>
            <a:schemeClr val="bg1"/>
          </a:solidFill>
          <a:ln w="12700" cap="flat" cmpd="sng" algn="ctr">
            <a:noFill/>
            <a:prstDash val="solid"/>
            <a:miter lim="800000"/>
          </a:ln>
          <a:effectLst>
            <a:outerShdw blurRad="177800" sx="101000" sy="101000" algn="ctr" rotWithShape="0">
              <a:schemeClr val="tx2">
                <a:alpha val="11000"/>
              </a:schemeClr>
            </a:outerShdw>
          </a:effectLst>
        </p:spPr>
        <p:txBody>
          <a:bodyPr vert="horz" wrap="square" lIns="108000" tIns="108000" rIns="108000" bIns="108000" rtlCol="0" anchor="ctr">
            <a:noAutofit/>
          </a:bodyPr>
          <a:lstStyle>
            <a:lvl1pPr marL="0" indent="0" algn="l" defTabSz="914318" rtl="0" eaLnBrk="1" latinLnBrk="0" hangingPunct="1">
              <a:lnSpc>
                <a:spcPct val="100000"/>
              </a:lnSpc>
              <a:spcBef>
                <a:spcPts val="1000"/>
              </a:spcBef>
              <a:buFont typeface="Arial" panose="020B0604020202020204" pitchFamily="34" charset="0"/>
              <a:buChar char="​"/>
              <a:defRPr lang="en-US" sz="1800" b="1" kern="1200" smtClean="0">
                <a:solidFill>
                  <a:schemeClr val="tx2"/>
                </a:solidFill>
                <a:latin typeface="+mj-lt"/>
                <a:ea typeface="+mj-ea"/>
                <a:cs typeface="+mj-cs"/>
              </a:defRPr>
            </a:lvl1pPr>
            <a:lvl2pPr marL="150300" indent="0" algn="l" defTabSz="914318" rtl="0" eaLnBrk="1" latinLnBrk="0" hangingPunct="1">
              <a:lnSpc>
                <a:spcPct val="100000"/>
              </a:lnSpc>
              <a:spcBef>
                <a:spcPts val="499"/>
              </a:spcBef>
              <a:buFont typeface="Arial" panose="020B0604020202020204" pitchFamily="34" charset="0"/>
              <a:buNone/>
              <a:defRPr lang="en-US" sz="1800" b="1" kern="1000" cap="none" spc="0" smtClean="0">
                <a:solidFill>
                  <a:schemeClr val="lt1"/>
                </a:solidFill>
                <a:latin typeface="+mn-lt"/>
                <a:ea typeface="+mn-ea"/>
                <a:cs typeface="+mn-cs"/>
              </a:defRPr>
            </a:lvl2pPr>
            <a:lvl3pPr marL="0" indent="0" algn="l" defTabSz="914318" rtl="0" eaLnBrk="1" latinLnBrk="0" hangingPunct="1">
              <a:lnSpc>
                <a:spcPct val="100000"/>
              </a:lnSpc>
              <a:spcBef>
                <a:spcPts val="600"/>
              </a:spcBef>
              <a:buFont typeface="Arial" panose="020B0604020202020204" pitchFamily="34" charset="0"/>
              <a:buChar char="​"/>
              <a:defRPr lang="en-US" sz="1800" b="0" i="0" kern="1000" cap="none" spc="50" baseline="0" smtClean="0">
                <a:solidFill>
                  <a:schemeClr val="lt1"/>
                </a:solidFill>
                <a:latin typeface="+mn-lt"/>
                <a:ea typeface="+mn-ea"/>
                <a:cs typeface="+mn-cs"/>
              </a:defRPr>
            </a:lvl3pPr>
            <a:lvl4pPr marL="171450" indent="-171450" algn="l" defTabSz="914318" rtl="0" eaLnBrk="1" latinLnBrk="0" hangingPunct="1">
              <a:lnSpc>
                <a:spcPct val="100000"/>
              </a:lnSpc>
              <a:spcBef>
                <a:spcPts val="600"/>
              </a:spcBef>
              <a:buClr>
                <a:schemeClr val="tx1"/>
              </a:buClr>
              <a:buFont typeface="Arial" panose="020B0604020202020204" pitchFamily="34" charset="0"/>
              <a:buChar char="•"/>
              <a:defRPr lang="en-US" sz="1800" kern="1200" smtClean="0">
                <a:solidFill>
                  <a:schemeClr val="lt1"/>
                </a:solidFill>
                <a:latin typeface="+mn-lt"/>
                <a:ea typeface="+mn-ea"/>
                <a:cs typeface="+mn-cs"/>
              </a:defRPr>
            </a:lvl4pPr>
            <a:lvl5pPr marL="360000" indent="-171450" algn="l" defTabSz="914318" rtl="0" eaLnBrk="1" latinLnBrk="0" hangingPunct="1">
              <a:lnSpc>
                <a:spcPct val="100000"/>
              </a:lnSpc>
              <a:spcBef>
                <a:spcPts val="600"/>
              </a:spcBef>
              <a:buClr>
                <a:schemeClr val="tx1"/>
              </a:buClr>
              <a:buFont typeface="Arial" panose="020B0604020202020204" pitchFamily="34" charset="0"/>
              <a:buChar char="•"/>
              <a:defRPr lang="en-CA" sz="1800" kern="1200" baseline="0">
                <a:solidFill>
                  <a:schemeClr val="lt1"/>
                </a:solidFill>
                <a:latin typeface="+mn-lt"/>
                <a:ea typeface="+mn-ea"/>
                <a:cs typeface="+mn-cs"/>
              </a:defRPr>
            </a:lvl5pPr>
            <a:lvl6pPr marL="504000" indent="-180000" algn="l" defTabSz="914318" rtl="0" eaLnBrk="1" latinLnBrk="0" hangingPunct="1">
              <a:lnSpc>
                <a:spcPct val="100000"/>
              </a:lnSpc>
              <a:spcBef>
                <a:spcPts val="600"/>
              </a:spcBef>
              <a:buClr>
                <a:schemeClr val="tx1"/>
              </a:buClr>
              <a:buFont typeface="Arial" panose="020B0604020202020204" pitchFamily="34" charset="0"/>
              <a:buChar char="•"/>
              <a:defRPr sz="1400" kern="1200">
                <a:solidFill>
                  <a:schemeClr val="lt1"/>
                </a:solidFill>
                <a:latin typeface="+mn-lt"/>
                <a:ea typeface="+mn-ea"/>
                <a:cs typeface="+mn-cs"/>
              </a:defRPr>
            </a:lvl6pPr>
            <a:lvl7pPr marL="720000" indent="-228580" algn="l" defTabSz="914318" rtl="0" eaLnBrk="1" latinLnBrk="0" hangingPunct="1">
              <a:lnSpc>
                <a:spcPct val="90000"/>
              </a:lnSpc>
              <a:spcBef>
                <a:spcPts val="600"/>
              </a:spcBef>
              <a:buClr>
                <a:schemeClr val="tx1"/>
              </a:buClr>
              <a:buFont typeface="Arial" panose="020B0604020202020204" pitchFamily="34" charset="0"/>
              <a:buChar char="•"/>
              <a:defRPr sz="1400" kern="1200">
                <a:solidFill>
                  <a:schemeClr val="lt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lt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lt1"/>
                </a:solidFill>
                <a:latin typeface="+mn-lt"/>
                <a:ea typeface="+mn-ea"/>
                <a:cs typeface="+mn-cs"/>
              </a:defRPr>
            </a:lvl9pPr>
          </a:lstStyle>
          <a:p>
            <a:pPr marL="108000">
              <a:buNone/>
            </a:pPr>
            <a:r>
              <a:rPr lang="en-US" sz="1800" noProof="0" dirty="0"/>
              <a:t>Correcting Misallocated Items</a:t>
            </a:r>
            <a:endParaRPr lang="en-US" sz="2000" noProof="0" dirty="0"/>
          </a:p>
        </p:txBody>
      </p:sp>
      <p:sp>
        <p:nvSpPr>
          <p:cNvPr id="15" name="Text Placeholder 6">
            <a:extLst>
              <a:ext uri="{FF2B5EF4-FFF2-40B4-BE49-F238E27FC236}">
                <a16:creationId xmlns:a16="http://schemas.microsoft.com/office/drawing/2014/main" id="{F709EC89-4187-647A-E790-10A214BF581C}"/>
              </a:ext>
            </a:extLst>
          </p:cNvPr>
          <p:cNvSpPr txBox="1">
            <a:spLocks/>
          </p:cNvSpPr>
          <p:nvPr/>
        </p:nvSpPr>
        <p:spPr>
          <a:xfrm>
            <a:off x="1524000" y="3138840"/>
            <a:ext cx="9877201" cy="698400"/>
          </a:xfrm>
          <a:prstGeom prst="rect">
            <a:avLst/>
          </a:prstGeom>
          <a:solidFill>
            <a:schemeClr val="bg1"/>
          </a:solidFill>
          <a:ln w="12700" cap="flat" cmpd="sng" algn="ctr">
            <a:noFill/>
            <a:prstDash val="solid"/>
            <a:miter lim="800000"/>
          </a:ln>
          <a:effectLst>
            <a:outerShdw blurRad="177800" sx="101000" sy="101000" algn="ctr" rotWithShape="0">
              <a:schemeClr val="tx2">
                <a:alpha val="11000"/>
              </a:schemeClr>
            </a:outerShdw>
          </a:effectLst>
        </p:spPr>
        <p:txBody>
          <a:bodyPr vert="horz" wrap="square" lIns="108000" tIns="108000" rIns="108000" bIns="108000" rtlCol="0" anchor="ctr">
            <a:noAutofit/>
          </a:bodyPr>
          <a:lstStyle>
            <a:lvl1pPr marL="0" indent="0" algn="l" defTabSz="914318" rtl="0" eaLnBrk="1" latinLnBrk="0" hangingPunct="1">
              <a:lnSpc>
                <a:spcPct val="100000"/>
              </a:lnSpc>
              <a:spcBef>
                <a:spcPts val="1000"/>
              </a:spcBef>
              <a:buFont typeface="Arial" panose="020B0604020202020204" pitchFamily="34" charset="0"/>
              <a:buChar char="​"/>
              <a:defRPr lang="en-US" sz="1800" b="1" kern="1200" smtClean="0">
                <a:solidFill>
                  <a:schemeClr val="tx2"/>
                </a:solidFill>
                <a:latin typeface="+mj-lt"/>
                <a:ea typeface="+mj-ea"/>
                <a:cs typeface="+mj-cs"/>
              </a:defRPr>
            </a:lvl1pPr>
            <a:lvl2pPr marL="150300" indent="0" algn="l" defTabSz="914318" rtl="0" eaLnBrk="1" latinLnBrk="0" hangingPunct="1">
              <a:lnSpc>
                <a:spcPct val="100000"/>
              </a:lnSpc>
              <a:spcBef>
                <a:spcPts val="499"/>
              </a:spcBef>
              <a:buFont typeface="Arial" panose="020B0604020202020204" pitchFamily="34" charset="0"/>
              <a:buNone/>
              <a:defRPr lang="en-US" sz="1800" b="1" kern="1000" cap="none" spc="0" smtClean="0">
                <a:solidFill>
                  <a:schemeClr val="lt1"/>
                </a:solidFill>
                <a:latin typeface="+mn-lt"/>
                <a:ea typeface="+mn-ea"/>
                <a:cs typeface="+mn-cs"/>
              </a:defRPr>
            </a:lvl2pPr>
            <a:lvl3pPr marL="0" indent="0" algn="l" defTabSz="914318" rtl="0" eaLnBrk="1" latinLnBrk="0" hangingPunct="1">
              <a:lnSpc>
                <a:spcPct val="100000"/>
              </a:lnSpc>
              <a:spcBef>
                <a:spcPts val="600"/>
              </a:spcBef>
              <a:buFont typeface="Arial" panose="020B0604020202020204" pitchFamily="34" charset="0"/>
              <a:buChar char="​"/>
              <a:defRPr lang="en-US" sz="1800" b="0" i="0" kern="1000" cap="none" spc="50" baseline="0" smtClean="0">
                <a:solidFill>
                  <a:schemeClr val="lt1"/>
                </a:solidFill>
                <a:latin typeface="+mn-lt"/>
                <a:ea typeface="+mn-ea"/>
                <a:cs typeface="+mn-cs"/>
              </a:defRPr>
            </a:lvl3pPr>
            <a:lvl4pPr marL="171450" indent="-171450" algn="l" defTabSz="914318" rtl="0" eaLnBrk="1" latinLnBrk="0" hangingPunct="1">
              <a:lnSpc>
                <a:spcPct val="100000"/>
              </a:lnSpc>
              <a:spcBef>
                <a:spcPts val="600"/>
              </a:spcBef>
              <a:buClr>
                <a:schemeClr val="tx1"/>
              </a:buClr>
              <a:buFont typeface="Arial" panose="020B0604020202020204" pitchFamily="34" charset="0"/>
              <a:buChar char="•"/>
              <a:defRPr lang="en-US" sz="1800" kern="1200" smtClean="0">
                <a:solidFill>
                  <a:schemeClr val="lt1"/>
                </a:solidFill>
                <a:latin typeface="+mn-lt"/>
                <a:ea typeface="+mn-ea"/>
                <a:cs typeface="+mn-cs"/>
              </a:defRPr>
            </a:lvl4pPr>
            <a:lvl5pPr marL="360000" indent="-171450" algn="l" defTabSz="914318" rtl="0" eaLnBrk="1" latinLnBrk="0" hangingPunct="1">
              <a:lnSpc>
                <a:spcPct val="100000"/>
              </a:lnSpc>
              <a:spcBef>
                <a:spcPts val="600"/>
              </a:spcBef>
              <a:buClr>
                <a:schemeClr val="tx1"/>
              </a:buClr>
              <a:buFont typeface="Arial" panose="020B0604020202020204" pitchFamily="34" charset="0"/>
              <a:buChar char="•"/>
              <a:defRPr lang="en-CA" sz="1800" kern="1200" baseline="0">
                <a:solidFill>
                  <a:schemeClr val="lt1"/>
                </a:solidFill>
                <a:latin typeface="+mn-lt"/>
                <a:ea typeface="+mn-ea"/>
                <a:cs typeface="+mn-cs"/>
              </a:defRPr>
            </a:lvl5pPr>
            <a:lvl6pPr marL="504000" indent="-180000" algn="l" defTabSz="914318" rtl="0" eaLnBrk="1" latinLnBrk="0" hangingPunct="1">
              <a:lnSpc>
                <a:spcPct val="100000"/>
              </a:lnSpc>
              <a:spcBef>
                <a:spcPts val="600"/>
              </a:spcBef>
              <a:buClr>
                <a:schemeClr val="tx1"/>
              </a:buClr>
              <a:buFont typeface="Arial" panose="020B0604020202020204" pitchFamily="34" charset="0"/>
              <a:buChar char="•"/>
              <a:defRPr sz="1400" kern="1200">
                <a:solidFill>
                  <a:schemeClr val="lt1"/>
                </a:solidFill>
                <a:latin typeface="+mn-lt"/>
                <a:ea typeface="+mn-ea"/>
                <a:cs typeface="+mn-cs"/>
              </a:defRPr>
            </a:lvl6pPr>
            <a:lvl7pPr marL="720000" indent="-228580" algn="l" defTabSz="914318" rtl="0" eaLnBrk="1" latinLnBrk="0" hangingPunct="1">
              <a:lnSpc>
                <a:spcPct val="90000"/>
              </a:lnSpc>
              <a:spcBef>
                <a:spcPts val="600"/>
              </a:spcBef>
              <a:buClr>
                <a:schemeClr val="tx1"/>
              </a:buClr>
              <a:buFont typeface="Arial" panose="020B0604020202020204" pitchFamily="34" charset="0"/>
              <a:buChar char="•"/>
              <a:defRPr sz="1400" kern="1200">
                <a:solidFill>
                  <a:schemeClr val="lt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lt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lt1"/>
                </a:solidFill>
                <a:latin typeface="+mn-lt"/>
                <a:ea typeface="+mn-ea"/>
                <a:cs typeface="+mn-cs"/>
              </a:defRPr>
            </a:lvl9pPr>
          </a:lstStyle>
          <a:p>
            <a:pPr marL="108000">
              <a:buNone/>
            </a:pPr>
            <a:r>
              <a:rPr lang="en-US" sz="1800" noProof="0" dirty="0"/>
              <a:t>Processing Returns and Deposits</a:t>
            </a:r>
            <a:endParaRPr lang="en-US" sz="2000" noProof="0" dirty="0"/>
          </a:p>
        </p:txBody>
      </p:sp>
      <p:sp>
        <p:nvSpPr>
          <p:cNvPr id="2" name="Text Placeholder 2">
            <a:extLst>
              <a:ext uri="{FF2B5EF4-FFF2-40B4-BE49-F238E27FC236}">
                <a16:creationId xmlns:a16="http://schemas.microsoft.com/office/drawing/2014/main" id="{81F8AEA6-415F-C8FC-6A05-98311B6DF659}"/>
              </a:ext>
            </a:extLst>
          </p:cNvPr>
          <p:cNvSpPr txBox="1">
            <a:spLocks/>
          </p:cNvSpPr>
          <p:nvPr/>
        </p:nvSpPr>
        <p:spPr>
          <a:xfrm>
            <a:off x="708884" y="3925978"/>
            <a:ext cx="698400" cy="698400"/>
          </a:xfrm>
          <a:prstGeom prst="roundRect">
            <a:avLst>
              <a:gd name="adj" fmla="val 5756"/>
            </a:avLst>
          </a:prstGeom>
          <a:solidFill>
            <a:schemeClr val="tx2"/>
          </a:solidFill>
          <a:ln w="12700" cap="flat" cmpd="sng" algn="ctr">
            <a:noFill/>
            <a:prstDash val="solid"/>
            <a:miter lim="800000"/>
          </a:ln>
          <a:effectLst>
            <a:outerShdw blurRad="475572" dist="38100" dir="2700000" sx="103000" sy="103000" algn="tl" rotWithShape="0">
              <a:prstClr val="black">
                <a:alpha val="10000"/>
              </a:prstClr>
            </a:outerShdw>
          </a:effectLst>
        </p:spPr>
        <p:txBody>
          <a:bodyPr vert="horz" wrap="square" lIns="108000" tIns="108000" rIns="108000" bIns="108000" rtlCol="0" anchor="ctr">
            <a:noAutofit/>
          </a:bodyPr>
          <a:lstStyle>
            <a:lvl1pPr marL="0" indent="0" algn="ctr" defTabSz="914318" rtl="0" eaLnBrk="1" latinLnBrk="0" hangingPunct="1">
              <a:lnSpc>
                <a:spcPct val="100000"/>
              </a:lnSpc>
              <a:spcBef>
                <a:spcPts val="1000"/>
              </a:spcBef>
              <a:buFont typeface="Arial" panose="020B0604020202020204" pitchFamily="34" charset="0"/>
              <a:buChar char="​"/>
              <a:defRPr lang="en-US" sz="1800" b="1" kern="1200" smtClean="0">
                <a:solidFill>
                  <a:schemeClr val="bg1"/>
                </a:solidFill>
                <a:latin typeface="+mj-lt"/>
                <a:ea typeface="+mn-ea"/>
                <a:cs typeface="+mn-cs"/>
              </a:defRPr>
            </a:lvl1pPr>
            <a:lvl2pPr marL="0" indent="0" algn="l" defTabSz="914318" rtl="0" eaLnBrk="1" latinLnBrk="0" hangingPunct="1">
              <a:lnSpc>
                <a:spcPct val="100000"/>
              </a:lnSpc>
              <a:spcBef>
                <a:spcPts val="499"/>
              </a:spcBef>
              <a:buFont typeface="Arial" panose="020B0604020202020204" pitchFamily="34" charset="0"/>
              <a:buChar char="​"/>
              <a:defRPr lang="en-US" sz="1800" b="1" kern="1000" cap="none" spc="0" smtClean="0">
                <a:solidFill>
                  <a:schemeClr val="lt1"/>
                </a:solidFill>
                <a:latin typeface="+mn-lt"/>
                <a:ea typeface="+mn-ea"/>
                <a:cs typeface="+mn-cs"/>
              </a:defRPr>
            </a:lvl2pPr>
            <a:lvl3pPr marL="0" indent="0" algn="l" defTabSz="914318" rtl="0" eaLnBrk="1" latinLnBrk="0" hangingPunct="1">
              <a:lnSpc>
                <a:spcPct val="100000"/>
              </a:lnSpc>
              <a:spcBef>
                <a:spcPts val="600"/>
              </a:spcBef>
              <a:buFont typeface="Arial" panose="020B0604020202020204" pitchFamily="34" charset="0"/>
              <a:buChar char="​"/>
              <a:defRPr lang="en-US" sz="1800" b="0" i="0" kern="1000" cap="none" spc="50" baseline="0" smtClean="0">
                <a:solidFill>
                  <a:schemeClr val="lt1"/>
                </a:solidFill>
                <a:latin typeface="+mn-lt"/>
                <a:ea typeface="+mn-ea"/>
                <a:cs typeface="+mn-cs"/>
              </a:defRPr>
            </a:lvl3pPr>
            <a:lvl4pPr marL="171450" indent="-171450" algn="l" defTabSz="914318" rtl="0" eaLnBrk="1" latinLnBrk="0" hangingPunct="1">
              <a:lnSpc>
                <a:spcPct val="100000"/>
              </a:lnSpc>
              <a:spcBef>
                <a:spcPts val="600"/>
              </a:spcBef>
              <a:buClr>
                <a:schemeClr val="tx1"/>
              </a:buClr>
              <a:buFont typeface="Arial" panose="020B0604020202020204" pitchFamily="34" charset="0"/>
              <a:buChar char="•"/>
              <a:defRPr lang="en-US" sz="1800" kern="1200" smtClean="0">
                <a:solidFill>
                  <a:schemeClr val="lt1"/>
                </a:solidFill>
                <a:latin typeface="+mn-lt"/>
                <a:ea typeface="+mn-ea"/>
                <a:cs typeface="+mn-cs"/>
              </a:defRPr>
            </a:lvl4pPr>
            <a:lvl5pPr marL="360000" indent="-171450" algn="l" defTabSz="914318" rtl="0" eaLnBrk="1" latinLnBrk="0" hangingPunct="1">
              <a:lnSpc>
                <a:spcPct val="100000"/>
              </a:lnSpc>
              <a:spcBef>
                <a:spcPts val="600"/>
              </a:spcBef>
              <a:buClr>
                <a:schemeClr val="tx1"/>
              </a:buClr>
              <a:buFont typeface="Arial" panose="020B0604020202020204" pitchFamily="34" charset="0"/>
              <a:buChar char="•"/>
              <a:defRPr lang="en-CA" sz="1800" kern="1200" baseline="0">
                <a:solidFill>
                  <a:schemeClr val="lt1"/>
                </a:solidFill>
                <a:latin typeface="+mn-lt"/>
                <a:ea typeface="+mn-ea"/>
                <a:cs typeface="+mn-cs"/>
              </a:defRPr>
            </a:lvl5pPr>
            <a:lvl6pPr marL="504000" indent="-180000" algn="l" defTabSz="914318" rtl="0" eaLnBrk="1" latinLnBrk="0" hangingPunct="1">
              <a:lnSpc>
                <a:spcPct val="100000"/>
              </a:lnSpc>
              <a:spcBef>
                <a:spcPts val="600"/>
              </a:spcBef>
              <a:buClr>
                <a:schemeClr val="tx1"/>
              </a:buClr>
              <a:buFont typeface="Arial" panose="020B0604020202020204" pitchFamily="34" charset="0"/>
              <a:buChar char="•"/>
              <a:defRPr sz="1400" kern="1200">
                <a:solidFill>
                  <a:schemeClr val="lt1"/>
                </a:solidFill>
                <a:latin typeface="+mn-lt"/>
                <a:ea typeface="+mn-ea"/>
                <a:cs typeface="+mn-cs"/>
              </a:defRPr>
            </a:lvl6pPr>
            <a:lvl7pPr marL="720000" indent="-228580" algn="l" defTabSz="914318" rtl="0" eaLnBrk="1" latinLnBrk="0" hangingPunct="1">
              <a:lnSpc>
                <a:spcPct val="90000"/>
              </a:lnSpc>
              <a:spcBef>
                <a:spcPts val="600"/>
              </a:spcBef>
              <a:buClr>
                <a:schemeClr val="tx1"/>
              </a:buClr>
              <a:buFont typeface="Arial" panose="020B0604020202020204" pitchFamily="34" charset="0"/>
              <a:buChar char="•"/>
              <a:defRPr sz="1400" kern="1200">
                <a:solidFill>
                  <a:schemeClr val="lt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lt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lt1"/>
                </a:solidFill>
                <a:latin typeface="+mn-lt"/>
                <a:ea typeface="+mn-ea"/>
                <a:cs typeface="+mn-cs"/>
              </a:defRPr>
            </a:lvl9pPr>
          </a:lstStyle>
          <a:p>
            <a:pPr marL="0" marR="0" lvl="0" indent="0" algn="ctr" defTabSz="914318"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noProof="0" dirty="0"/>
              <a:t>4.</a:t>
            </a:r>
            <a:endParaRPr kumimoji="0" lang="en-US" sz="1800" i="0" u="none" strike="noStrike" kern="1200" cap="none" spc="0" normalizeH="0" baseline="0" noProof="0" dirty="0">
              <a:ln>
                <a:noFill/>
              </a:ln>
              <a:effectLst/>
              <a:uLnTx/>
              <a:uFillTx/>
            </a:endParaRPr>
          </a:p>
        </p:txBody>
      </p:sp>
      <p:sp>
        <p:nvSpPr>
          <p:cNvPr id="4" name="Text Placeholder 3">
            <a:extLst>
              <a:ext uri="{FF2B5EF4-FFF2-40B4-BE49-F238E27FC236}">
                <a16:creationId xmlns:a16="http://schemas.microsoft.com/office/drawing/2014/main" id="{CE687DA4-4965-20C1-2956-9BDD17D0A3A3}"/>
              </a:ext>
            </a:extLst>
          </p:cNvPr>
          <p:cNvSpPr txBox="1">
            <a:spLocks/>
          </p:cNvSpPr>
          <p:nvPr/>
        </p:nvSpPr>
        <p:spPr>
          <a:xfrm>
            <a:off x="708884" y="4715949"/>
            <a:ext cx="698400" cy="698400"/>
          </a:xfrm>
          <a:prstGeom prst="roundRect">
            <a:avLst>
              <a:gd name="adj" fmla="val 3938"/>
            </a:avLst>
          </a:prstGeom>
          <a:solidFill>
            <a:schemeClr val="tx2"/>
          </a:solidFill>
          <a:ln w="12700" cap="flat" cmpd="sng" algn="ctr">
            <a:noFill/>
            <a:prstDash val="solid"/>
            <a:miter lim="800000"/>
          </a:ln>
          <a:effectLst>
            <a:outerShdw blurRad="475572" dist="38100" dir="2700000" sx="103000" sy="103000" algn="tl" rotWithShape="0">
              <a:prstClr val="black">
                <a:alpha val="10000"/>
              </a:prstClr>
            </a:outerShdw>
          </a:effectLst>
        </p:spPr>
        <p:txBody>
          <a:bodyPr vert="horz" wrap="square" lIns="108000" tIns="108000" rIns="108000" bIns="108000" rtlCol="0" anchor="ctr">
            <a:noAutofit/>
          </a:bodyPr>
          <a:lstStyle>
            <a:lvl1pPr marL="0" indent="0" algn="ctr" defTabSz="914318" rtl="0" eaLnBrk="1" latinLnBrk="0" hangingPunct="1">
              <a:lnSpc>
                <a:spcPct val="100000"/>
              </a:lnSpc>
              <a:spcBef>
                <a:spcPts val="1000"/>
              </a:spcBef>
              <a:buFont typeface="Arial" panose="020B0604020202020204" pitchFamily="34" charset="0"/>
              <a:buChar char="​"/>
              <a:defRPr lang="en-US" sz="1800" b="1" kern="1200" smtClean="0">
                <a:solidFill>
                  <a:schemeClr val="bg1"/>
                </a:solidFill>
                <a:latin typeface="+mj-lt"/>
                <a:ea typeface="+mn-ea"/>
                <a:cs typeface="+mn-cs"/>
              </a:defRPr>
            </a:lvl1pPr>
            <a:lvl2pPr marL="0" indent="0" algn="l" defTabSz="914318" rtl="0" eaLnBrk="1" latinLnBrk="0" hangingPunct="1">
              <a:lnSpc>
                <a:spcPct val="100000"/>
              </a:lnSpc>
              <a:spcBef>
                <a:spcPts val="499"/>
              </a:spcBef>
              <a:buFont typeface="Arial" panose="020B0604020202020204" pitchFamily="34" charset="0"/>
              <a:buChar char="​"/>
              <a:defRPr lang="en-US" sz="1800" b="1" kern="1000" cap="none" spc="0" smtClean="0">
                <a:solidFill>
                  <a:schemeClr val="lt1"/>
                </a:solidFill>
                <a:latin typeface="+mn-lt"/>
                <a:ea typeface="+mn-ea"/>
                <a:cs typeface="+mn-cs"/>
              </a:defRPr>
            </a:lvl2pPr>
            <a:lvl3pPr marL="0" indent="0" algn="l" defTabSz="914318" rtl="0" eaLnBrk="1" latinLnBrk="0" hangingPunct="1">
              <a:lnSpc>
                <a:spcPct val="100000"/>
              </a:lnSpc>
              <a:spcBef>
                <a:spcPts val="600"/>
              </a:spcBef>
              <a:buFont typeface="Arial" panose="020B0604020202020204" pitchFamily="34" charset="0"/>
              <a:buChar char="​"/>
              <a:defRPr lang="en-US" sz="1800" b="0" i="0" kern="1000" cap="none" spc="50" baseline="0" smtClean="0">
                <a:solidFill>
                  <a:schemeClr val="lt1"/>
                </a:solidFill>
                <a:latin typeface="+mn-lt"/>
                <a:ea typeface="+mn-ea"/>
                <a:cs typeface="+mn-cs"/>
              </a:defRPr>
            </a:lvl3pPr>
            <a:lvl4pPr marL="171450" indent="-171450" algn="l" defTabSz="914318" rtl="0" eaLnBrk="1" latinLnBrk="0" hangingPunct="1">
              <a:lnSpc>
                <a:spcPct val="100000"/>
              </a:lnSpc>
              <a:spcBef>
                <a:spcPts val="600"/>
              </a:spcBef>
              <a:buClr>
                <a:schemeClr val="tx1"/>
              </a:buClr>
              <a:buFont typeface="Arial" panose="020B0604020202020204" pitchFamily="34" charset="0"/>
              <a:buChar char="•"/>
              <a:defRPr lang="en-US" sz="1800" kern="1200" smtClean="0">
                <a:solidFill>
                  <a:schemeClr val="lt1"/>
                </a:solidFill>
                <a:latin typeface="+mn-lt"/>
                <a:ea typeface="+mn-ea"/>
                <a:cs typeface="+mn-cs"/>
              </a:defRPr>
            </a:lvl4pPr>
            <a:lvl5pPr marL="360000" indent="-171450" algn="l" defTabSz="914318" rtl="0" eaLnBrk="1" latinLnBrk="0" hangingPunct="1">
              <a:lnSpc>
                <a:spcPct val="100000"/>
              </a:lnSpc>
              <a:spcBef>
                <a:spcPts val="600"/>
              </a:spcBef>
              <a:buClr>
                <a:schemeClr val="tx1"/>
              </a:buClr>
              <a:buFont typeface="Arial" panose="020B0604020202020204" pitchFamily="34" charset="0"/>
              <a:buChar char="•"/>
              <a:defRPr lang="en-CA" sz="1800" kern="1200" baseline="0">
                <a:solidFill>
                  <a:schemeClr val="lt1"/>
                </a:solidFill>
                <a:latin typeface="+mn-lt"/>
                <a:ea typeface="+mn-ea"/>
                <a:cs typeface="+mn-cs"/>
              </a:defRPr>
            </a:lvl5pPr>
            <a:lvl6pPr marL="504000" indent="-180000" algn="l" defTabSz="914318" rtl="0" eaLnBrk="1" latinLnBrk="0" hangingPunct="1">
              <a:lnSpc>
                <a:spcPct val="100000"/>
              </a:lnSpc>
              <a:spcBef>
                <a:spcPts val="600"/>
              </a:spcBef>
              <a:buClr>
                <a:schemeClr val="tx1"/>
              </a:buClr>
              <a:buFont typeface="Arial" panose="020B0604020202020204" pitchFamily="34" charset="0"/>
              <a:buChar char="•"/>
              <a:defRPr sz="1400" kern="1200">
                <a:solidFill>
                  <a:schemeClr val="lt1"/>
                </a:solidFill>
                <a:latin typeface="+mn-lt"/>
                <a:ea typeface="+mn-ea"/>
                <a:cs typeface="+mn-cs"/>
              </a:defRPr>
            </a:lvl6pPr>
            <a:lvl7pPr marL="720000" indent="-228580" algn="l" defTabSz="914318" rtl="0" eaLnBrk="1" latinLnBrk="0" hangingPunct="1">
              <a:lnSpc>
                <a:spcPct val="90000"/>
              </a:lnSpc>
              <a:spcBef>
                <a:spcPts val="600"/>
              </a:spcBef>
              <a:buClr>
                <a:schemeClr val="tx1"/>
              </a:buClr>
              <a:buFont typeface="Arial" panose="020B0604020202020204" pitchFamily="34" charset="0"/>
              <a:buChar char="•"/>
              <a:defRPr sz="1400" kern="1200">
                <a:solidFill>
                  <a:schemeClr val="lt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lt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lt1"/>
                </a:solidFill>
                <a:latin typeface="+mn-lt"/>
                <a:ea typeface="+mn-ea"/>
                <a:cs typeface="+mn-cs"/>
              </a:defRPr>
            </a:lvl9pPr>
          </a:lstStyle>
          <a:p>
            <a:pPr marL="0" marR="0" lvl="0" indent="0" algn="ctr" defTabSz="914318"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noProof="0" dirty="0"/>
              <a:t>5.</a:t>
            </a:r>
            <a:endParaRPr kumimoji="0" lang="en-US" sz="1800" i="0" u="none" strike="noStrike" kern="1200" cap="none" spc="0" normalizeH="0" baseline="0" noProof="0" dirty="0">
              <a:ln>
                <a:noFill/>
              </a:ln>
              <a:effectLst/>
              <a:uLnTx/>
              <a:uFillTx/>
            </a:endParaRPr>
          </a:p>
        </p:txBody>
      </p:sp>
      <p:sp>
        <p:nvSpPr>
          <p:cNvPr id="5" name="Text Placeholder 6">
            <a:extLst>
              <a:ext uri="{FF2B5EF4-FFF2-40B4-BE49-F238E27FC236}">
                <a16:creationId xmlns:a16="http://schemas.microsoft.com/office/drawing/2014/main" id="{9BC38478-6E8D-B951-30A4-70654B494AB0}"/>
              </a:ext>
            </a:extLst>
          </p:cNvPr>
          <p:cNvSpPr txBox="1">
            <a:spLocks/>
          </p:cNvSpPr>
          <p:nvPr/>
        </p:nvSpPr>
        <p:spPr>
          <a:xfrm>
            <a:off x="1524000" y="3949211"/>
            <a:ext cx="9877201" cy="698400"/>
          </a:xfrm>
          <a:prstGeom prst="rect">
            <a:avLst/>
          </a:prstGeom>
          <a:solidFill>
            <a:schemeClr val="bg1"/>
          </a:solidFill>
          <a:ln w="12700" cap="flat" cmpd="sng" algn="ctr">
            <a:noFill/>
            <a:prstDash val="solid"/>
            <a:miter lim="800000"/>
          </a:ln>
          <a:effectLst>
            <a:outerShdw blurRad="177800" sx="101000" sy="101000" algn="ctr" rotWithShape="0">
              <a:schemeClr val="tx2">
                <a:alpha val="11000"/>
              </a:schemeClr>
            </a:outerShdw>
          </a:effectLst>
        </p:spPr>
        <p:txBody>
          <a:bodyPr vert="horz" wrap="square" lIns="108000" tIns="108000" rIns="108000" bIns="108000" rtlCol="0" anchor="ctr">
            <a:noAutofit/>
          </a:bodyPr>
          <a:lstStyle>
            <a:lvl1pPr marL="0" indent="0" algn="l" defTabSz="914318" rtl="0" eaLnBrk="1" latinLnBrk="0" hangingPunct="1">
              <a:lnSpc>
                <a:spcPct val="100000"/>
              </a:lnSpc>
              <a:spcBef>
                <a:spcPts val="1000"/>
              </a:spcBef>
              <a:buFont typeface="Arial" panose="020B0604020202020204" pitchFamily="34" charset="0"/>
              <a:buChar char="​"/>
              <a:defRPr lang="en-US" sz="1800" b="1" kern="1200" smtClean="0">
                <a:solidFill>
                  <a:schemeClr val="tx2"/>
                </a:solidFill>
                <a:latin typeface="+mj-lt"/>
                <a:ea typeface="+mj-ea"/>
                <a:cs typeface="+mj-cs"/>
              </a:defRPr>
            </a:lvl1pPr>
            <a:lvl2pPr marL="150300" indent="0" algn="l" defTabSz="914318" rtl="0" eaLnBrk="1" latinLnBrk="0" hangingPunct="1">
              <a:lnSpc>
                <a:spcPct val="100000"/>
              </a:lnSpc>
              <a:spcBef>
                <a:spcPts val="499"/>
              </a:spcBef>
              <a:buFont typeface="Arial" panose="020B0604020202020204" pitchFamily="34" charset="0"/>
              <a:buNone/>
              <a:defRPr lang="en-US" sz="1800" b="1" kern="1000" cap="none" spc="0" smtClean="0">
                <a:solidFill>
                  <a:schemeClr val="lt1"/>
                </a:solidFill>
                <a:latin typeface="+mn-lt"/>
                <a:ea typeface="+mn-ea"/>
                <a:cs typeface="+mn-cs"/>
              </a:defRPr>
            </a:lvl2pPr>
            <a:lvl3pPr marL="0" indent="0" algn="l" defTabSz="914318" rtl="0" eaLnBrk="1" latinLnBrk="0" hangingPunct="1">
              <a:lnSpc>
                <a:spcPct val="100000"/>
              </a:lnSpc>
              <a:spcBef>
                <a:spcPts val="600"/>
              </a:spcBef>
              <a:buFont typeface="Arial" panose="020B0604020202020204" pitchFamily="34" charset="0"/>
              <a:buChar char="​"/>
              <a:defRPr lang="en-US" sz="1800" b="0" i="0" kern="1000" cap="none" spc="50" baseline="0" smtClean="0">
                <a:solidFill>
                  <a:schemeClr val="lt1"/>
                </a:solidFill>
                <a:latin typeface="+mn-lt"/>
                <a:ea typeface="+mn-ea"/>
                <a:cs typeface="+mn-cs"/>
              </a:defRPr>
            </a:lvl3pPr>
            <a:lvl4pPr marL="171450" indent="-171450" algn="l" defTabSz="914318" rtl="0" eaLnBrk="1" latinLnBrk="0" hangingPunct="1">
              <a:lnSpc>
                <a:spcPct val="100000"/>
              </a:lnSpc>
              <a:spcBef>
                <a:spcPts val="600"/>
              </a:spcBef>
              <a:buClr>
                <a:schemeClr val="tx1"/>
              </a:buClr>
              <a:buFont typeface="Arial" panose="020B0604020202020204" pitchFamily="34" charset="0"/>
              <a:buChar char="•"/>
              <a:defRPr lang="en-US" sz="1800" kern="1200" smtClean="0">
                <a:solidFill>
                  <a:schemeClr val="lt1"/>
                </a:solidFill>
                <a:latin typeface="+mn-lt"/>
                <a:ea typeface="+mn-ea"/>
                <a:cs typeface="+mn-cs"/>
              </a:defRPr>
            </a:lvl4pPr>
            <a:lvl5pPr marL="360000" indent="-171450" algn="l" defTabSz="914318" rtl="0" eaLnBrk="1" latinLnBrk="0" hangingPunct="1">
              <a:lnSpc>
                <a:spcPct val="100000"/>
              </a:lnSpc>
              <a:spcBef>
                <a:spcPts val="600"/>
              </a:spcBef>
              <a:buClr>
                <a:schemeClr val="tx1"/>
              </a:buClr>
              <a:buFont typeface="Arial" panose="020B0604020202020204" pitchFamily="34" charset="0"/>
              <a:buChar char="•"/>
              <a:defRPr lang="en-CA" sz="1800" kern="1200" baseline="0">
                <a:solidFill>
                  <a:schemeClr val="lt1"/>
                </a:solidFill>
                <a:latin typeface="+mn-lt"/>
                <a:ea typeface="+mn-ea"/>
                <a:cs typeface="+mn-cs"/>
              </a:defRPr>
            </a:lvl5pPr>
            <a:lvl6pPr marL="504000" indent="-180000" algn="l" defTabSz="914318" rtl="0" eaLnBrk="1" latinLnBrk="0" hangingPunct="1">
              <a:lnSpc>
                <a:spcPct val="100000"/>
              </a:lnSpc>
              <a:spcBef>
                <a:spcPts val="600"/>
              </a:spcBef>
              <a:buClr>
                <a:schemeClr val="tx1"/>
              </a:buClr>
              <a:buFont typeface="Arial" panose="020B0604020202020204" pitchFamily="34" charset="0"/>
              <a:buChar char="•"/>
              <a:defRPr sz="1400" kern="1200">
                <a:solidFill>
                  <a:schemeClr val="lt1"/>
                </a:solidFill>
                <a:latin typeface="+mn-lt"/>
                <a:ea typeface="+mn-ea"/>
                <a:cs typeface="+mn-cs"/>
              </a:defRPr>
            </a:lvl6pPr>
            <a:lvl7pPr marL="720000" indent="-228580" algn="l" defTabSz="914318" rtl="0" eaLnBrk="1" latinLnBrk="0" hangingPunct="1">
              <a:lnSpc>
                <a:spcPct val="90000"/>
              </a:lnSpc>
              <a:spcBef>
                <a:spcPts val="600"/>
              </a:spcBef>
              <a:buClr>
                <a:schemeClr val="tx1"/>
              </a:buClr>
              <a:buFont typeface="Arial" panose="020B0604020202020204" pitchFamily="34" charset="0"/>
              <a:buChar char="•"/>
              <a:defRPr sz="1400" kern="1200">
                <a:solidFill>
                  <a:schemeClr val="lt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lt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lt1"/>
                </a:solidFill>
                <a:latin typeface="+mn-lt"/>
                <a:ea typeface="+mn-ea"/>
                <a:cs typeface="+mn-cs"/>
              </a:defRPr>
            </a:lvl9pPr>
          </a:lstStyle>
          <a:p>
            <a:pPr marL="108000">
              <a:buNone/>
            </a:pPr>
            <a:r>
              <a:rPr lang="en-US" sz="1800" noProof="0" dirty="0"/>
              <a:t>Finalizing and Reversing Sales Orders</a:t>
            </a:r>
            <a:endParaRPr lang="en-US" sz="2000" noProof="0" dirty="0"/>
          </a:p>
        </p:txBody>
      </p:sp>
      <p:sp>
        <p:nvSpPr>
          <p:cNvPr id="6" name="Text Placeholder 6">
            <a:extLst>
              <a:ext uri="{FF2B5EF4-FFF2-40B4-BE49-F238E27FC236}">
                <a16:creationId xmlns:a16="http://schemas.microsoft.com/office/drawing/2014/main" id="{350F80E5-FE55-57BA-4D86-90607B83554B}"/>
              </a:ext>
            </a:extLst>
          </p:cNvPr>
          <p:cNvSpPr txBox="1">
            <a:spLocks/>
          </p:cNvSpPr>
          <p:nvPr/>
        </p:nvSpPr>
        <p:spPr>
          <a:xfrm>
            <a:off x="1524000" y="4736349"/>
            <a:ext cx="9877201" cy="698400"/>
          </a:xfrm>
          <a:prstGeom prst="rect">
            <a:avLst/>
          </a:prstGeom>
          <a:solidFill>
            <a:schemeClr val="bg1"/>
          </a:solidFill>
          <a:ln w="12700" cap="flat" cmpd="sng" algn="ctr">
            <a:noFill/>
            <a:prstDash val="solid"/>
            <a:miter lim="800000"/>
          </a:ln>
          <a:effectLst>
            <a:outerShdw blurRad="177800" sx="101000" sy="101000" algn="ctr" rotWithShape="0">
              <a:schemeClr val="tx2">
                <a:alpha val="11000"/>
              </a:schemeClr>
            </a:outerShdw>
          </a:effectLst>
        </p:spPr>
        <p:txBody>
          <a:bodyPr vert="horz" wrap="square" lIns="108000" tIns="108000" rIns="108000" bIns="108000" rtlCol="0" anchor="ctr">
            <a:noAutofit/>
          </a:bodyPr>
          <a:lstStyle>
            <a:lvl1pPr marL="0" indent="0" algn="l" defTabSz="914318" rtl="0" eaLnBrk="1" latinLnBrk="0" hangingPunct="1">
              <a:lnSpc>
                <a:spcPct val="100000"/>
              </a:lnSpc>
              <a:spcBef>
                <a:spcPts val="1000"/>
              </a:spcBef>
              <a:buFont typeface="Arial" panose="020B0604020202020204" pitchFamily="34" charset="0"/>
              <a:buChar char="​"/>
              <a:defRPr lang="en-US" sz="1800" b="1" kern="1200" smtClean="0">
                <a:solidFill>
                  <a:schemeClr val="tx2"/>
                </a:solidFill>
                <a:latin typeface="+mj-lt"/>
                <a:ea typeface="+mj-ea"/>
                <a:cs typeface="+mj-cs"/>
              </a:defRPr>
            </a:lvl1pPr>
            <a:lvl2pPr marL="150300" indent="0" algn="l" defTabSz="914318" rtl="0" eaLnBrk="1" latinLnBrk="0" hangingPunct="1">
              <a:lnSpc>
                <a:spcPct val="100000"/>
              </a:lnSpc>
              <a:spcBef>
                <a:spcPts val="499"/>
              </a:spcBef>
              <a:buFont typeface="Arial" panose="020B0604020202020204" pitchFamily="34" charset="0"/>
              <a:buNone/>
              <a:defRPr lang="en-US" sz="1800" b="1" kern="1000" cap="none" spc="0" smtClean="0">
                <a:solidFill>
                  <a:schemeClr val="lt1"/>
                </a:solidFill>
                <a:latin typeface="+mn-lt"/>
                <a:ea typeface="+mn-ea"/>
                <a:cs typeface="+mn-cs"/>
              </a:defRPr>
            </a:lvl2pPr>
            <a:lvl3pPr marL="0" indent="0" algn="l" defTabSz="914318" rtl="0" eaLnBrk="1" latinLnBrk="0" hangingPunct="1">
              <a:lnSpc>
                <a:spcPct val="100000"/>
              </a:lnSpc>
              <a:spcBef>
                <a:spcPts val="600"/>
              </a:spcBef>
              <a:buFont typeface="Arial" panose="020B0604020202020204" pitchFamily="34" charset="0"/>
              <a:buChar char="​"/>
              <a:defRPr lang="en-US" sz="1800" b="0" i="0" kern="1000" cap="none" spc="50" baseline="0" smtClean="0">
                <a:solidFill>
                  <a:schemeClr val="lt1"/>
                </a:solidFill>
                <a:latin typeface="+mn-lt"/>
                <a:ea typeface="+mn-ea"/>
                <a:cs typeface="+mn-cs"/>
              </a:defRPr>
            </a:lvl3pPr>
            <a:lvl4pPr marL="171450" indent="-171450" algn="l" defTabSz="914318" rtl="0" eaLnBrk="1" latinLnBrk="0" hangingPunct="1">
              <a:lnSpc>
                <a:spcPct val="100000"/>
              </a:lnSpc>
              <a:spcBef>
                <a:spcPts val="600"/>
              </a:spcBef>
              <a:buClr>
                <a:schemeClr val="tx1"/>
              </a:buClr>
              <a:buFont typeface="Arial" panose="020B0604020202020204" pitchFamily="34" charset="0"/>
              <a:buChar char="•"/>
              <a:defRPr lang="en-US" sz="1800" kern="1200" smtClean="0">
                <a:solidFill>
                  <a:schemeClr val="lt1"/>
                </a:solidFill>
                <a:latin typeface="+mn-lt"/>
                <a:ea typeface="+mn-ea"/>
                <a:cs typeface="+mn-cs"/>
              </a:defRPr>
            </a:lvl4pPr>
            <a:lvl5pPr marL="360000" indent="-171450" algn="l" defTabSz="914318" rtl="0" eaLnBrk="1" latinLnBrk="0" hangingPunct="1">
              <a:lnSpc>
                <a:spcPct val="100000"/>
              </a:lnSpc>
              <a:spcBef>
                <a:spcPts val="600"/>
              </a:spcBef>
              <a:buClr>
                <a:schemeClr val="tx1"/>
              </a:buClr>
              <a:buFont typeface="Arial" panose="020B0604020202020204" pitchFamily="34" charset="0"/>
              <a:buChar char="•"/>
              <a:defRPr lang="en-CA" sz="1800" kern="1200" baseline="0">
                <a:solidFill>
                  <a:schemeClr val="lt1"/>
                </a:solidFill>
                <a:latin typeface="+mn-lt"/>
                <a:ea typeface="+mn-ea"/>
                <a:cs typeface="+mn-cs"/>
              </a:defRPr>
            </a:lvl5pPr>
            <a:lvl6pPr marL="504000" indent="-180000" algn="l" defTabSz="914318" rtl="0" eaLnBrk="1" latinLnBrk="0" hangingPunct="1">
              <a:lnSpc>
                <a:spcPct val="100000"/>
              </a:lnSpc>
              <a:spcBef>
                <a:spcPts val="600"/>
              </a:spcBef>
              <a:buClr>
                <a:schemeClr val="tx1"/>
              </a:buClr>
              <a:buFont typeface="Arial" panose="020B0604020202020204" pitchFamily="34" charset="0"/>
              <a:buChar char="•"/>
              <a:defRPr sz="1400" kern="1200">
                <a:solidFill>
                  <a:schemeClr val="lt1"/>
                </a:solidFill>
                <a:latin typeface="+mn-lt"/>
                <a:ea typeface="+mn-ea"/>
                <a:cs typeface="+mn-cs"/>
              </a:defRPr>
            </a:lvl6pPr>
            <a:lvl7pPr marL="720000" indent="-228580" algn="l" defTabSz="914318" rtl="0" eaLnBrk="1" latinLnBrk="0" hangingPunct="1">
              <a:lnSpc>
                <a:spcPct val="90000"/>
              </a:lnSpc>
              <a:spcBef>
                <a:spcPts val="600"/>
              </a:spcBef>
              <a:buClr>
                <a:schemeClr val="tx1"/>
              </a:buClr>
              <a:buFont typeface="Arial" panose="020B0604020202020204" pitchFamily="34" charset="0"/>
              <a:buChar char="•"/>
              <a:defRPr sz="1400" kern="1200">
                <a:solidFill>
                  <a:schemeClr val="lt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lt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lt1"/>
                </a:solidFill>
                <a:latin typeface="+mn-lt"/>
                <a:ea typeface="+mn-ea"/>
                <a:cs typeface="+mn-cs"/>
              </a:defRPr>
            </a:lvl9pPr>
          </a:lstStyle>
          <a:p>
            <a:pPr marL="108000">
              <a:buNone/>
            </a:pPr>
            <a:r>
              <a:rPr lang="en-US" sz="1800" noProof="0" dirty="0"/>
              <a:t>Best Practices for Preventing Errors</a:t>
            </a:r>
            <a:endParaRPr lang="en-US" sz="2000" noProof="0" dirty="0"/>
          </a:p>
        </p:txBody>
      </p:sp>
    </p:spTree>
    <p:extLst>
      <p:ext uri="{BB962C8B-B14F-4D97-AF65-F5344CB8AC3E}">
        <p14:creationId xmlns:p14="http://schemas.microsoft.com/office/powerpoint/2010/main" val="28331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97A66E9-50D3-A81D-1A49-5296D52278EA}"/>
              </a:ext>
            </a:extLst>
          </p:cNvPr>
          <p:cNvSpPr>
            <a:spLocks noGrp="1"/>
          </p:cNvSpPr>
          <p:nvPr>
            <p:ph type="title"/>
          </p:nvPr>
        </p:nvSpPr>
        <p:spPr>
          <a:xfrm>
            <a:off x="609599" y="365125"/>
            <a:ext cx="11195619" cy="1325563"/>
          </a:xfrm>
        </p:spPr>
        <p:txBody>
          <a:bodyPr/>
          <a:lstStyle/>
          <a:p>
            <a:r>
              <a:rPr lang="en-US" noProof="0" dirty="0"/>
              <a:t>Identifying Common Errors</a:t>
            </a:r>
          </a:p>
        </p:txBody>
      </p:sp>
      <p:sp>
        <p:nvSpPr>
          <p:cNvPr id="2" name="Content Placeholder 5">
            <a:extLst>
              <a:ext uri="{FF2B5EF4-FFF2-40B4-BE49-F238E27FC236}">
                <a16:creationId xmlns:a16="http://schemas.microsoft.com/office/drawing/2014/main" id="{72A0EDF6-AD4F-EA49-9976-6E60E87C384F}"/>
              </a:ext>
            </a:extLst>
          </p:cNvPr>
          <p:cNvSpPr txBox="1">
            <a:spLocks/>
          </p:cNvSpPr>
          <p:nvPr/>
        </p:nvSpPr>
        <p:spPr>
          <a:xfrm>
            <a:off x="577018" y="1629739"/>
            <a:ext cx="11037964" cy="2002637"/>
          </a:xfrm>
          <a:prstGeom prst="rect">
            <a:avLst/>
          </a:prstGeom>
        </p:spPr>
        <p:txBody>
          <a:bodyPr/>
          <a:lstStyle>
            <a:lvl1pPr marL="568325" indent="-452438" algn="l" rtl="0" eaLnBrk="1" fontAlgn="base" hangingPunct="1">
              <a:spcBef>
                <a:spcPct val="20000"/>
              </a:spcBef>
              <a:spcAft>
                <a:spcPct val="0"/>
              </a:spcAft>
              <a:buClr>
                <a:srgbClr val="2D94E0"/>
              </a:buClr>
              <a:buFont typeface="Arial" panose="020B0604020202020204" pitchFamily="34" charset="0"/>
              <a:buChar char="•"/>
              <a:defRPr sz="2800" kern="1200">
                <a:solidFill>
                  <a:srgbClr val="232323"/>
                </a:solidFill>
                <a:latin typeface="Franklin Gothic Book" panose="020B0503020102020204" pitchFamily="34" charset="0"/>
                <a:ea typeface="+mn-ea"/>
                <a:cs typeface="+mn-cs"/>
              </a:defRPr>
            </a:lvl1pPr>
            <a:lvl2pPr marL="914400" indent="-346075" algn="l" rtl="0" eaLnBrk="1" fontAlgn="base" hangingPunct="1">
              <a:spcBef>
                <a:spcPct val="20000"/>
              </a:spcBef>
              <a:spcAft>
                <a:spcPct val="0"/>
              </a:spcAft>
              <a:buClr>
                <a:srgbClr val="2D94E0"/>
              </a:buClr>
              <a:buFont typeface="Arial" panose="020B0604020202020204" pitchFamily="34" charset="0"/>
              <a:buChar char="•"/>
              <a:defRPr sz="2400" kern="1200">
                <a:solidFill>
                  <a:srgbClr val="232323"/>
                </a:solidFill>
                <a:latin typeface="Franklin Gothic Book" panose="020B0503020102020204" pitchFamily="34" charset="0"/>
                <a:ea typeface="+mn-ea"/>
                <a:cs typeface="+mn-cs"/>
              </a:defRPr>
            </a:lvl2pPr>
            <a:lvl3pPr marL="1260475" indent="-346075" algn="l" defTabSz="1030288" rtl="0" eaLnBrk="1" fontAlgn="base" hangingPunct="1">
              <a:spcBef>
                <a:spcPct val="20000"/>
              </a:spcBef>
              <a:spcAft>
                <a:spcPct val="0"/>
              </a:spcAft>
              <a:buClr>
                <a:srgbClr val="2D94E0"/>
              </a:buClr>
              <a:buFont typeface="Arial" panose="020B0604020202020204" pitchFamily="34" charset="0"/>
              <a:buChar char="•"/>
              <a:defRPr sz="2000" kern="1200">
                <a:solidFill>
                  <a:srgbClr val="232323"/>
                </a:solidFill>
                <a:latin typeface="Franklin Gothic Book" panose="020B0503020102020204" pitchFamily="34" charset="0"/>
                <a:ea typeface="+mn-ea"/>
                <a:cs typeface="+mn-cs"/>
              </a:defRPr>
            </a:lvl3pPr>
            <a:lvl4pPr marL="1279525" indent="-228600" algn="l" rtl="0" eaLnBrk="1" fontAlgn="base" hangingPunct="1">
              <a:spcBef>
                <a:spcPct val="20000"/>
              </a:spcBef>
              <a:spcAft>
                <a:spcPct val="0"/>
              </a:spcAft>
              <a:buClr>
                <a:srgbClr val="95A39D"/>
              </a:buClr>
              <a:buFont typeface="Arial" charset="0"/>
              <a:buChar char="•"/>
              <a:defRPr sz="1600" kern="1200">
                <a:solidFill>
                  <a:schemeClr val="tx1"/>
                </a:solidFill>
                <a:latin typeface="+mn-lt"/>
                <a:ea typeface="+mn-ea"/>
                <a:cs typeface="+mn-cs"/>
              </a:defRPr>
            </a:lvl4pPr>
            <a:lvl5pPr marL="1554163" indent="-228600" algn="l" rtl="0" eaLnBrk="1" fontAlgn="base" hangingPunct="1">
              <a:spcBef>
                <a:spcPct val="20000"/>
              </a:spcBef>
              <a:spcAft>
                <a:spcPct val="0"/>
              </a:spcAft>
              <a:buClr>
                <a:srgbClr val="C89F5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buClr>
                <a:schemeClr val="bg2"/>
              </a:buClr>
            </a:pPr>
            <a:r>
              <a:rPr lang="en-US" sz="2000" noProof="0" dirty="0">
                <a:solidFill>
                  <a:schemeClr val="tx1">
                    <a:lumMod val="50000"/>
                  </a:schemeClr>
                </a:solidFill>
                <a:latin typeface="+mn-lt"/>
                <a:cs typeface="Arial" panose="020B0604020202020204" pitchFamily="34" charset="0"/>
              </a:rPr>
              <a:t>Misapplied payments or deposits.</a:t>
            </a:r>
          </a:p>
          <a:p>
            <a:pPr>
              <a:buClr>
                <a:schemeClr val="bg2"/>
              </a:buClr>
            </a:pPr>
            <a:r>
              <a:rPr lang="en-US" sz="2000" noProof="0" dirty="0">
                <a:solidFill>
                  <a:schemeClr val="tx1">
                    <a:lumMod val="50000"/>
                  </a:schemeClr>
                </a:solidFill>
                <a:latin typeface="+mn-lt"/>
                <a:cs typeface="Arial" panose="020B0604020202020204" pitchFamily="34" charset="0"/>
              </a:rPr>
              <a:t>Incorrect pricing or discounts applied.</a:t>
            </a:r>
          </a:p>
          <a:p>
            <a:pPr>
              <a:buClr>
                <a:schemeClr val="bg2"/>
              </a:buClr>
            </a:pPr>
            <a:r>
              <a:rPr lang="en-US" sz="2000" noProof="0" dirty="0">
                <a:solidFill>
                  <a:schemeClr val="tx1">
                    <a:lumMod val="50000"/>
                  </a:schemeClr>
                </a:solidFill>
                <a:latin typeface="+mn-lt"/>
                <a:cs typeface="Arial" panose="020B0604020202020204" pitchFamily="34" charset="0"/>
              </a:rPr>
              <a:t>Items added to the wrong location or sales order</a:t>
            </a:r>
          </a:p>
          <a:p>
            <a:pPr>
              <a:buClr>
                <a:schemeClr val="bg2"/>
              </a:buClr>
            </a:pPr>
            <a:r>
              <a:rPr lang="en-US" sz="2000" noProof="0" dirty="0">
                <a:solidFill>
                  <a:schemeClr val="tx1">
                    <a:lumMod val="50000"/>
                  </a:schemeClr>
                </a:solidFill>
                <a:latin typeface="+mn-lt"/>
                <a:cs typeface="Arial" panose="020B0604020202020204" pitchFamily="34" charset="0"/>
              </a:rPr>
              <a:t>Unfinalized sales orders cluttering the system.</a:t>
            </a:r>
          </a:p>
        </p:txBody>
      </p:sp>
      <p:pic>
        <p:nvPicPr>
          <p:cNvPr id="10" name="Picture 9">
            <a:extLst>
              <a:ext uri="{FF2B5EF4-FFF2-40B4-BE49-F238E27FC236}">
                <a16:creationId xmlns:a16="http://schemas.microsoft.com/office/drawing/2014/main" id="{76C91E55-80EB-9445-53EE-8DFCC1AB7C77}"/>
              </a:ext>
            </a:extLst>
          </p:cNvPr>
          <p:cNvPicPr>
            <a:picLocks noChangeAspect="1"/>
          </p:cNvPicPr>
          <p:nvPr/>
        </p:nvPicPr>
        <p:blipFill>
          <a:blip r:embed="rId3" cstate="print">
            <a:extLst>
              <a:ext uri="{28A0092B-C50C-407E-A947-70E740481C1C}">
                <a14:useLocalDpi xmlns:a14="http://schemas.microsoft.com/office/drawing/2010/main" val="0"/>
              </a:ext>
            </a:extLst>
          </a:blip>
          <a:srcRect l="21913" r="21913"/>
          <a:stretch/>
        </p:blipFill>
        <p:spPr>
          <a:xfrm>
            <a:off x="8069944" y="1450428"/>
            <a:ext cx="3652156" cy="4340772"/>
          </a:xfrm>
          <a:prstGeom prst="roundRect">
            <a:avLst>
              <a:gd name="adj" fmla="val 1919"/>
            </a:avLst>
          </a:prstGeom>
        </p:spPr>
      </p:pic>
    </p:spTree>
    <p:extLst>
      <p:ext uri="{BB962C8B-B14F-4D97-AF65-F5344CB8AC3E}">
        <p14:creationId xmlns:p14="http://schemas.microsoft.com/office/powerpoint/2010/main" val="3951844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895C93-5F4B-E0EC-FE22-F3B8C293E87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3223E7F-C3CB-C390-ED8D-402A5C07C269}"/>
              </a:ext>
            </a:extLst>
          </p:cNvPr>
          <p:cNvSpPr>
            <a:spLocks noGrp="1"/>
          </p:cNvSpPr>
          <p:nvPr>
            <p:ph type="title"/>
          </p:nvPr>
        </p:nvSpPr>
        <p:spPr>
          <a:xfrm>
            <a:off x="685800" y="365125"/>
            <a:ext cx="11195619" cy="1325563"/>
          </a:xfrm>
        </p:spPr>
        <p:txBody>
          <a:bodyPr/>
          <a:lstStyle/>
          <a:p>
            <a:r>
              <a:rPr lang="en-US" sz="4000" noProof="0" dirty="0"/>
              <a:t>Fixing Misallocated Items in a Sales Order</a:t>
            </a:r>
            <a:endParaRPr lang="en-US" noProof="0" dirty="0"/>
          </a:p>
        </p:txBody>
      </p:sp>
      <p:sp>
        <p:nvSpPr>
          <p:cNvPr id="2" name="Content Placeholder 5">
            <a:extLst>
              <a:ext uri="{FF2B5EF4-FFF2-40B4-BE49-F238E27FC236}">
                <a16:creationId xmlns:a16="http://schemas.microsoft.com/office/drawing/2014/main" id="{2EB23D27-9371-ADDB-32DE-621002AE4ECA}"/>
              </a:ext>
            </a:extLst>
          </p:cNvPr>
          <p:cNvSpPr txBox="1">
            <a:spLocks/>
          </p:cNvSpPr>
          <p:nvPr/>
        </p:nvSpPr>
        <p:spPr>
          <a:xfrm>
            <a:off x="495038" y="1385473"/>
            <a:ext cx="6717420" cy="957036"/>
          </a:xfrm>
          <a:prstGeom prst="rect">
            <a:avLst/>
          </a:prstGeom>
        </p:spPr>
        <p:txBody>
          <a:bodyPr/>
          <a:lstStyle>
            <a:lvl1pPr marL="568325" indent="-452438" algn="l" rtl="0" eaLnBrk="1" fontAlgn="base" hangingPunct="1">
              <a:spcBef>
                <a:spcPct val="20000"/>
              </a:spcBef>
              <a:spcAft>
                <a:spcPct val="0"/>
              </a:spcAft>
              <a:buClr>
                <a:srgbClr val="2D94E0"/>
              </a:buClr>
              <a:buFont typeface="Arial" panose="020B0604020202020204" pitchFamily="34" charset="0"/>
              <a:buChar char="•"/>
              <a:defRPr sz="2800" kern="1200">
                <a:solidFill>
                  <a:srgbClr val="232323"/>
                </a:solidFill>
                <a:latin typeface="Franklin Gothic Book" panose="020B0503020102020204" pitchFamily="34" charset="0"/>
                <a:ea typeface="+mn-ea"/>
                <a:cs typeface="+mn-cs"/>
              </a:defRPr>
            </a:lvl1pPr>
            <a:lvl2pPr marL="914400" indent="-346075" algn="l" rtl="0" eaLnBrk="1" fontAlgn="base" hangingPunct="1">
              <a:spcBef>
                <a:spcPct val="20000"/>
              </a:spcBef>
              <a:spcAft>
                <a:spcPct val="0"/>
              </a:spcAft>
              <a:buClr>
                <a:srgbClr val="2D94E0"/>
              </a:buClr>
              <a:buFont typeface="Arial" panose="020B0604020202020204" pitchFamily="34" charset="0"/>
              <a:buChar char="•"/>
              <a:defRPr sz="2400" kern="1200">
                <a:solidFill>
                  <a:srgbClr val="232323"/>
                </a:solidFill>
                <a:latin typeface="Franklin Gothic Book" panose="020B0503020102020204" pitchFamily="34" charset="0"/>
                <a:ea typeface="+mn-ea"/>
                <a:cs typeface="+mn-cs"/>
              </a:defRPr>
            </a:lvl2pPr>
            <a:lvl3pPr marL="1260475" indent="-346075" algn="l" defTabSz="1030288" rtl="0" eaLnBrk="1" fontAlgn="base" hangingPunct="1">
              <a:spcBef>
                <a:spcPct val="20000"/>
              </a:spcBef>
              <a:spcAft>
                <a:spcPct val="0"/>
              </a:spcAft>
              <a:buClr>
                <a:srgbClr val="2D94E0"/>
              </a:buClr>
              <a:buFont typeface="Arial" panose="020B0604020202020204" pitchFamily="34" charset="0"/>
              <a:buChar char="•"/>
              <a:defRPr sz="2000" kern="1200">
                <a:solidFill>
                  <a:srgbClr val="232323"/>
                </a:solidFill>
                <a:latin typeface="Franklin Gothic Book" panose="020B0503020102020204" pitchFamily="34" charset="0"/>
                <a:ea typeface="+mn-ea"/>
                <a:cs typeface="+mn-cs"/>
              </a:defRPr>
            </a:lvl3pPr>
            <a:lvl4pPr marL="1279525" indent="-228600" algn="l" rtl="0" eaLnBrk="1" fontAlgn="base" hangingPunct="1">
              <a:spcBef>
                <a:spcPct val="20000"/>
              </a:spcBef>
              <a:spcAft>
                <a:spcPct val="0"/>
              </a:spcAft>
              <a:buClr>
                <a:srgbClr val="95A39D"/>
              </a:buClr>
              <a:buFont typeface="Arial" charset="0"/>
              <a:buChar char="•"/>
              <a:defRPr sz="1600" kern="1200">
                <a:solidFill>
                  <a:schemeClr val="tx1"/>
                </a:solidFill>
                <a:latin typeface="+mn-lt"/>
                <a:ea typeface="+mn-ea"/>
                <a:cs typeface="+mn-cs"/>
              </a:defRPr>
            </a:lvl4pPr>
            <a:lvl5pPr marL="1554163" indent="-228600" algn="l" rtl="0" eaLnBrk="1" fontAlgn="base" hangingPunct="1">
              <a:spcBef>
                <a:spcPct val="20000"/>
              </a:spcBef>
              <a:spcAft>
                <a:spcPct val="0"/>
              </a:spcAft>
              <a:buClr>
                <a:srgbClr val="C89F5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573087" indent="-457200">
              <a:buClrTx/>
              <a:buFont typeface="+mj-lt"/>
              <a:buAutoNum type="arabicPeriod"/>
            </a:pPr>
            <a:r>
              <a:rPr lang="en-US" sz="2000" b="1" noProof="0" dirty="0">
                <a:solidFill>
                  <a:schemeClr val="tx1">
                    <a:lumMod val="50000"/>
                  </a:schemeClr>
                </a:solidFill>
                <a:latin typeface="+mn-lt"/>
                <a:cs typeface="Arial" panose="020B0604020202020204" pitchFamily="34" charset="0"/>
              </a:rPr>
              <a:t>Navigate to the Sales Order</a:t>
            </a:r>
          </a:p>
        </p:txBody>
      </p:sp>
      <p:sp>
        <p:nvSpPr>
          <p:cNvPr id="3" name="Content Placeholder 5">
            <a:extLst>
              <a:ext uri="{FF2B5EF4-FFF2-40B4-BE49-F238E27FC236}">
                <a16:creationId xmlns:a16="http://schemas.microsoft.com/office/drawing/2014/main" id="{830F6B26-4A85-0488-BD5A-22026906591F}"/>
              </a:ext>
            </a:extLst>
          </p:cNvPr>
          <p:cNvSpPr txBox="1">
            <a:spLocks/>
          </p:cNvSpPr>
          <p:nvPr/>
        </p:nvSpPr>
        <p:spPr>
          <a:xfrm>
            <a:off x="1082565" y="1816812"/>
            <a:ext cx="6346147" cy="1325563"/>
          </a:xfrm>
          <a:prstGeom prst="rect">
            <a:avLst/>
          </a:prstGeom>
        </p:spPr>
        <p:txBody>
          <a:bodyPr/>
          <a:lstStyle>
            <a:lvl1pPr marL="568325" indent="-452438" algn="l" rtl="0" eaLnBrk="1" fontAlgn="base" hangingPunct="1">
              <a:spcBef>
                <a:spcPct val="20000"/>
              </a:spcBef>
              <a:spcAft>
                <a:spcPct val="0"/>
              </a:spcAft>
              <a:buClr>
                <a:srgbClr val="2D94E0"/>
              </a:buClr>
              <a:buFont typeface="Arial" panose="020B0604020202020204" pitchFamily="34" charset="0"/>
              <a:buChar char="•"/>
              <a:defRPr sz="2800" kern="1200">
                <a:solidFill>
                  <a:srgbClr val="232323"/>
                </a:solidFill>
                <a:latin typeface="Franklin Gothic Book" panose="020B0503020102020204" pitchFamily="34" charset="0"/>
                <a:ea typeface="+mn-ea"/>
                <a:cs typeface="+mn-cs"/>
              </a:defRPr>
            </a:lvl1pPr>
            <a:lvl2pPr marL="914400" indent="-346075" algn="l" rtl="0" eaLnBrk="1" fontAlgn="base" hangingPunct="1">
              <a:spcBef>
                <a:spcPct val="20000"/>
              </a:spcBef>
              <a:spcAft>
                <a:spcPct val="0"/>
              </a:spcAft>
              <a:buClr>
                <a:srgbClr val="2D94E0"/>
              </a:buClr>
              <a:buFont typeface="Arial" panose="020B0604020202020204" pitchFamily="34" charset="0"/>
              <a:buChar char="•"/>
              <a:defRPr sz="2400" kern="1200">
                <a:solidFill>
                  <a:srgbClr val="232323"/>
                </a:solidFill>
                <a:latin typeface="Franklin Gothic Book" panose="020B0503020102020204" pitchFamily="34" charset="0"/>
                <a:ea typeface="+mn-ea"/>
                <a:cs typeface="+mn-cs"/>
              </a:defRPr>
            </a:lvl2pPr>
            <a:lvl3pPr marL="1260475" indent="-346075" algn="l" defTabSz="1030288" rtl="0" eaLnBrk="1" fontAlgn="base" hangingPunct="1">
              <a:spcBef>
                <a:spcPct val="20000"/>
              </a:spcBef>
              <a:spcAft>
                <a:spcPct val="0"/>
              </a:spcAft>
              <a:buClr>
                <a:srgbClr val="2D94E0"/>
              </a:buClr>
              <a:buFont typeface="Arial" panose="020B0604020202020204" pitchFamily="34" charset="0"/>
              <a:buChar char="•"/>
              <a:defRPr sz="2000" kern="1200">
                <a:solidFill>
                  <a:srgbClr val="232323"/>
                </a:solidFill>
                <a:latin typeface="Franklin Gothic Book" panose="020B0503020102020204" pitchFamily="34" charset="0"/>
                <a:ea typeface="+mn-ea"/>
                <a:cs typeface="+mn-cs"/>
              </a:defRPr>
            </a:lvl3pPr>
            <a:lvl4pPr marL="1279525" indent="-228600" algn="l" rtl="0" eaLnBrk="1" fontAlgn="base" hangingPunct="1">
              <a:spcBef>
                <a:spcPct val="20000"/>
              </a:spcBef>
              <a:spcAft>
                <a:spcPct val="0"/>
              </a:spcAft>
              <a:buClr>
                <a:srgbClr val="95A39D"/>
              </a:buClr>
              <a:buFont typeface="Arial" charset="0"/>
              <a:buChar char="•"/>
              <a:defRPr sz="1600" kern="1200">
                <a:solidFill>
                  <a:schemeClr val="tx1"/>
                </a:solidFill>
                <a:latin typeface="+mn-lt"/>
                <a:ea typeface="+mn-ea"/>
                <a:cs typeface="+mn-cs"/>
              </a:defRPr>
            </a:lvl4pPr>
            <a:lvl5pPr marL="1554163" indent="-228600" algn="l" rtl="0" eaLnBrk="1" fontAlgn="base" hangingPunct="1">
              <a:spcBef>
                <a:spcPct val="20000"/>
              </a:spcBef>
              <a:spcAft>
                <a:spcPct val="0"/>
              </a:spcAft>
              <a:buClr>
                <a:srgbClr val="C89F5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285750" indent="-285750">
              <a:buClr>
                <a:schemeClr val="bg2"/>
              </a:buClr>
              <a:buFont typeface="Arial" panose="020B0604020202020204" pitchFamily="34" charset="0"/>
              <a:buChar char="•"/>
            </a:pPr>
            <a:r>
              <a:rPr lang="en-US" sz="1400" noProof="0" dirty="0">
                <a:latin typeface="Arial" panose="020B0604020202020204" pitchFamily="34" charset="0"/>
                <a:cs typeface="Arial" panose="020B0604020202020204" pitchFamily="34" charset="0"/>
              </a:rPr>
              <a:t>Locate the order using Customer Name, Order ID, or Date.</a:t>
            </a:r>
          </a:p>
        </p:txBody>
      </p:sp>
      <p:pic>
        <p:nvPicPr>
          <p:cNvPr id="13" name="Picture 12">
            <a:extLst>
              <a:ext uri="{FF2B5EF4-FFF2-40B4-BE49-F238E27FC236}">
                <a16:creationId xmlns:a16="http://schemas.microsoft.com/office/drawing/2014/main" id="{99BE6512-6DF4-586F-B686-440AFC68E841}"/>
              </a:ext>
            </a:extLst>
          </p:cNvPr>
          <p:cNvPicPr>
            <a:picLocks noChangeAspect="1"/>
          </p:cNvPicPr>
          <p:nvPr/>
        </p:nvPicPr>
        <p:blipFill>
          <a:blip r:embed="rId3" cstate="print">
            <a:extLst>
              <a:ext uri="{28A0092B-C50C-407E-A947-70E740481C1C}">
                <a14:useLocalDpi xmlns:a14="http://schemas.microsoft.com/office/drawing/2010/main" val="0"/>
              </a:ext>
            </a:extLst>
          </a:blip>
          <a:srcRect l="33525" t="14792" r="18733"/>
          <a:stretch/>
        </p:blipFill>
        <p:spPr>
          <a:xfrm>
            <a:off x="7797728" y="1450428"/>
            <a:ext cx="3652156" cy="4340772"/>
          </a:xfrm>
          <a:prstGeom prst="roundRect">
            <a:avLst>
              <a:gd name="adj" fmla="val 1919"/>
            </a:avLst>
          </a:prstGeom>
        </p:spPr>
      </p:pic>
      <p:sp>
        <p:nvSpPr>
          <p:cNvPr id="4" name="Content Placeholder 5">
            <a:extLst>
              <a:ext uri="{FF2B5EF4-FFF2-40B4-BE49-F238E27FC236}">
                <a16:creationId xmlns:a16="http://schemas.microsoft.com/office/drawing/2014/main" id="{C8A197FB-17C4-DC79-47A4-946E897548E3}"/>
              </a:ext>
            </a:extLst>
          </p:cNvPr>
          <p:cNvSpPr txBox="1">
            <a:spLocks/>
          </p:cNvSpPr>
          <p:nvPr/>
        </p:nvSpPr>
        <p:spPr>
          <a:xfrm>
            <a:off x="495038" y="2621504"/>
            <a:ext cx="6871155" cy="1325563"/>
          </a:xfrm>
          <a:prstGeom prst="rect">
            <a:avLst/>
          </a:prstGeom>
        </p:spPr>
        <p:txBody>
          <a:bodyPr/>
          <a:lstStyle>
            <a:lvl1pPr marL="568325" indent="-452438" algn="l" rtl="0" eaLnBrk="1" fontAlgn="base" hangingPunct="1">
              <a:spcBef>
                <a:spcPct val="20000"/>
              </a:spcBef>
              <a:spcAft>
                <a:spcPct val="0"/>
              </a:spcAft>
              <a:buClr>
                <a:srgbClr val="2D94E0"/>
              </a:buClr>
              <a:buFont typeface="Arial" panose="020B0604020202020204" pitchFamily="34" charset="0"/>
              <a:buChar char="•"/>
              <a:defRPr sz="2800" kern="1200">
                <a:solidFill>
                  <a:srgbClr val="232323"/>
                </a:solidFill>
                <a:latin typeface="Franklin Gothic Book" panose="020B0503020102020204" pitchFamily="34" charset="0"/>
                <a:ea typeface="+mn-ea"/>
                <a:cs typeface="+mn-cs"/>
              </a:defRPr>
            </a:lvl1pPr>
            <a:lvl2pPr marL="914400" indent="-346075" algn="l" rtl="0" eaLnBrk="1" fontAlgn="base" hangingPunct="1">
              <a:spcBef>
                <a:spcPct val="20000"/>
              </a:spcBef>
              <a:spcAft>
                <a:spcPct val="0"/>
              </a:spcAft>
              <a:buClr>
                <a:srgbClr val="2D94E0"/>
              </a:buClr>
              <a:buFont typeface="Arial" panose="020B0604020202020204" pitchFamily="34" charset="0"/>
              <a:buChar char="•"/>
              <a:defRPr sz="2400" kern="1200">
                <a:solidFill>
                  <a:srgbClr val="232323"/>
                </a:solidFill>
                <a:latin typeface="Franklin Gothic Book" panose="020B0503020102020204" pitchFamily="34" charset="0"/>
                <a:ea typeface="+mn-ea"/>
                <a:cs typeface="+mn-cs"/>
              </a:defRPr>
            </a:lvl2pPr>
            <a:lvl3pPr marL="1260475" indent="-346075" algn="l" defTabSz="1030288" rtl="0" eaLnBrk="1" fontAlgn="base" hangingPunct="1">
              <a:spcBef>
                <a:spcPct val="20000"/>
              </a:spcBef>
              <a:spcAft>
                <a:spcPct val="0"/>
              </a:spcAft>
              <a:buClr>
                <a:srgbClr val="2D94E0"/>
              </a:buClr>
              <a:buFont typeface="Arial" panose="020B0604020202020204" pitchFamily="34" charset="0"/>
              <a:buChar char="•"/>
              <a:defRPr sz="2000" kern="1200">
                <a:solidFill>
                  <a:srgbClr val="232323"/>
                </a:solidFill>
                <a:latin typeface="Franklin Gothic Book" panose="020B0503020102020204" pitchFamily="34" charset="0"/>
                <a:ea typeface="+mn-ea"/>
                <a:cs typeface="+mn-cs"/>
              </a:defRPr>
            </a:lvl3pPr>
            <a:lvl4pPr marL="1279525" indent="-228600" algn="l" rtl="0" eaLnBrk="1" fontAlgn="base" hangingPunct="1">
              <a:spcBef>
                <a:spcPct val="20000"/>
              </a:spcBef>
              <a:spcAft>
                <a:spcPct val="0"/>
              </a:spcAft>
              <a:buClr>
                <a:srgbClr val="95A39D"/>
              </a:buClr>
              <a:buFont typeface="Arial" charset="0"/>
              <a:buChar char="•"/>
              <a:defRPr sz="1600" kern="1200">
                <a:solidFill>
                  <a:schemeClr val="tx1"/>
                </a:solidFill>
                <a:latin typeface="+mn-lt"/>
                <a:ea typeface="+mn-ea"/>
                <a:cs typeface="+mn-cs"/>
              </a:defRPr>
            </a:lvl4pPr>
            <a:lvl5pPr marL="1554163" indent="-228600" algn="l" rtl="0" eaLnBrk="1" fontAlgn="base" hangingPunct="1">
              <a:spcBef>
                <a:spcPct val="20000"/>
              </a:spcBef>
              <a:spcAft>
                <a:spcPct val="0"/>
              </a:spcAft>
              <a:buClr>
                <a:srgbClr val="C89F5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573087" indent="-457200">
              <a:buClrTx/>
              <a:buFont typeface="+mj-lt"/>
              <a:buAutoNum type="arabicPeriod" startAt="2"/>
            </a:pPr>
            <a:r>
              <a:rPr lang="en-US" sz="2000" b="1" noProof="0" dirty="0">
                <a:solidFill>
                  <a:schemeClr val="tx1">
                    <a:lumMod val="50000"/>
                  </a:schemeClr>
                </a:solidFill>
                <a:latin typeface="+mn-lt"/>
                <a:cs typeface="Arial" panose="020B0604020202020204" pitchFamily="34" charset="0"/>
              </a:rPr>
              <a:t>Reallocate Items</a:t>
            </a:r>
          </a:p>
        </p:txBody>
      </p:sp>
      <p:sp>
        <p:nvSpPr>
          <p:cNvPr id="6" name="Content Placeholder 5">
            <a:extLst>
              <a:ext uri="{FF2B5EF4-FFF2-40B4-BE49-F238E27FC236}">
                <a16:creationId xmlns:a16="http://schemas.microsoft.com/office/drawing/2014/main" id="{4FCBC1A8-77F1-F5F5-6EAE-739878B509EA}"/>
              </a:ext>
            </a:extLst>
          </p:cNvPr>
          <p:cNvSpPr txBox="1">
            <a:spLocks/>
          </p:cNvSpPr>
          <p:nvPr/>
        </p:nvSpPr>
        <p:spPr>
          <a:xfrm>
            <a:off x="1082565" y="3052844"/>
            <a:ext cx="6346147" cy="1325563"/>
          </a:xfrm>
          <a:prstGeom prst="rect">
            <a:avLst/>
          </a:prstGeom>
        </p:spPr>
        <p:txBody>
          <a:bodyPr/>
          <a:lstStyle>
            <a:lvl1pPr marL="568325" indent="-452438" algn="l" rtl="0" eaLnBrk="1" fontAlgn="base" hangingPunct="1">
              <a:spcBef>
                <a:spcPct val="20000"/>
              </a:spcBef>
              <a:spcAft>
                <a:spcPct val="0"/>
              </a:spcAft>
              <a:buClr>
                <a:srgbClr val="2D94E0"/>
              </a:buClr>
              <a:buFont typeface="Arial" panose="020B0604020202020204" pitchFamily="34" charset="0"/>
              <a:buChar char="•"/>
              <a:defRPr sz="2800" kern="1200">
                <a:solidFill>
                  <a:srgbClr val="232323"/>
                </a:solidFill>
                <a:latin typeface="Franklin Gothic Book" panose="020B0503020102020204" pitchFamily="34" charset="0"/>
                <a:ea typeface="+mn-ea"/>
                <a:cs typeface="+mn-cs"/>
              </a:defRPr>
            </a:lvl1pPr>
            <a:lvl2pPr marL="914400" indent="-346075" algn="l" rtl="0" eaLnBrk="1" fontAlgn="base" hangingPunct="1">
              <a:spcBef>
                <a:spcPct val="20000"/>
              </a:spcBef>
              <a:spcAft>
                <a:spcPct val="0"/>
              </a:spcAft>
              <a:buClr>
                <a:srgbClr val="2D94E0"/>
              </a:buClr>
              <a:buFont typeface="Arial" panose="020B0604020202020204" pitchFamily="34" charset="0"/>
              <a:buChar char="•"/>
              <a:defRPr sz="2400" kern="1200">
                <a:solidFill>
                  <a:srgbClr val="232323"/>
                </a:solidFill>
                <a:latin typeface="Franklin Gothic Book" panose="020B0503020102020204" pitchFamily="34" charset="0"/>
                <a:ea typeface="+mn-ea"/>
                <a:cs typeface="+mn-cs"/>
              </a:defRPr>
            </a:lvl2pPr>
            <a:lvl3pPr marL="1260475" indent="-346075" algn="l" defTabSz="1030288" rtl="0" eaLnBrk="1" fontAlgn="base" hangingPunct="1">
              <a:spcBef>
                <a:spcPct val="20000"/>
              </a:spcBef>
              <a:spcAft>
                <a:spcPct val="0"/>
              </a:spcAft>
              <a:buClr>
                <a:srgbClr val="2D94E0"/>
              </a:buClr>
              <a:buFont typeface="Arial" panose="020B0604020202020204" pitchFamily="34" charset="0"/>
              <a:buChar char="•"/>
              <a:defRPr sz="2000" kern="1200">
                <a:solidFill>
                  <a:srgbClr val="232323"/>
                </a:solidFill>
                <a:latin typeface="Franklin Gothic Book" panose="020B0503020102020204" pitchFamily="34" charset="0"/>
                <a:ea typeface="+mn-ea"/>
                <a:cs typeface="+mn-cs"/>
              </a:defRPr>
            </a:lvl3pPr>
            <a:lvl4pPr marL="1279525" indent="-228600" algn="l" rtl="0" eaLnBrk="1" fontAlgn="base" hangingPunct="1">
              <a:spcBef>
                <a:spcPct val="20000"/>
              </a:spcBef>
              <a:spcAft>
                <a:spcPct val="0"/>
              </a:spcAft>
              <a:buClr>
                <a:srgbClr val="95A39D"/>
              </a:buClr>
              <a:buFont typeface="Arial" charset="0"/>
              <a:buChar char="•"/>
              <a:defRPr sz="1600" kern="1200">
                <a:solidFill>
                  <a:schemeClr val="tx1"/>
                </a:solidFill>
                <a:latin typeface="+mn-lt"/>
                <a:ea typeface="+mn-ea"/>
                <a:cs typeface="+mn-cs"/>
              </a:defRPr>
            </a:lvl4pPr>
            <a:lvl5pPr marL="1554163" indent="-228600" algn="l" rtl="0" eaLnBrk="1" fontAlgn="base" hangingPunct="1">
              <a:spcBef>
                <a:spcPct val="20000"/>
              </a:spcBef>
              <a:spcAft>
                <a:spcPct val="0"/>
              </a:spcAft>
              <a:buClr>
                <a:srgbClr val="C89F5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285750" indent="-285750">
              <a:buClr>
                <a:schemeClr val="bg2"/>
              </a:buClr>
              <a:buFont typeface="Arial" panose="020B0604020202020204" pitchFamily="34" charset="0"/>
              <a:buChar char="•"/>
            </a:pPr>
            <a:r>
              <a:rPr lang="en-US" sz="1400" noProof="0" dirty="0">
                <a:latin typeface="Arial" panose="020B0604020202020204" pitchFamily="34" charset="0"/>
                <a:cs typeface="Arial" panose="020B0604020202020204" pitchFamily="34" charset="0"/>
              </a:rPr>
              <a:t>Use </a:t>
            </a:r>
            <a:r>
              <a:rPr lang="en-US" sz="1400" b="1" noProof="0" dirty="0">
                <a:latin typeface="Arial" panose="020B0604020202020204" pitchFamily="34" charset="0"/>
                <a:cs typeface="Arial" panose="020B0604020202020204" pitchFamily="34" charset="0"/>
              </a:rPr>
              <a:t>Options &gt; </a:t>
            </a:r>
            <a:r>
              <a:rPr lang="en-US" sz="1400" b="1" noProof="0" dirty="0" err="1">
                <a:latin typeface="Arial" panose="020B0604020202020204" pitchFamily="34" charset="0"/>
                <a:cs typeface="Arial" panose="020B0604020202020204" pitchFamily="34" charset="0"/>
              </a:rPr>
              <a:t>ReAllocate</a:t>
            </a:r>
            <a:r>
              <a:rPr lang="en-US" sz="1400" b="1" noProof="0" dirty="0">
                <a:latin typeface="Arial" panose="020B0604020202020204" pitchFamily="34" charset="0"/>
                <a:cs typeface="Arial" panose="020B0604020202020204" pitchFamily="34" charset="0"/>
              </a:rPr>
              <a:t> Current Order </a:t>
            </a:r>
            <a:r>
              <a:rPr lang="en-US" sz="1400" noProof="0" dirty="0">
                <a:latin typeface="Arial" panose="020B0604020202020204" pitchFamily="34" charset="0"/>
                <a:cs typeface="Arial" panose="020B0604020202020204" pitchFamily="34" charset="0"/>
              </a:rPr>
              <a:t>to assign the item to the correct location or status..</a:t>
            </a:r>
          </a:p>
        </p:txBody>
      </p:sp>
    </p:spTree>
    <p:extLst>
      <p:ext uri="{BB962C8B-B14F-4D97-AF65-F5344CB8AC3E}">
        <p14:creationId xmlns:p14="http://schemas.microsoft.com/office/powerpoint/2010/main" val="2636341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B9E7B-D66A-B56F-58D7-DCDDEC93FC8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0A6E939-50C5-74B5-EC9B-2E938EF9112E}"/>
              </a:ext>
            </a:extLst>
          </p:cNvPr>
          <p:cNvSpPr>
            <a:spLocks noGrp="1"/>
          </p:cNvSpPr>
          <p:nvPr>
            <p:ph type="title"/>
          </p:nvPr>
        </p:nvSpPr>
        <p:spPr>
          <a:xfrm>
            <a:off x="609599" y="365125"/>
            <a:ext cx="11195619" cy="693113"/>
          </a:xfrm>
        </p:spPr>
        <p:txBody>
          <a:bodyPr/>
          <a:lstStyle/>
          <a:p>
            <a:r>
              <a:rPr lang="en-US" sz="4000" noProof="0" dirty="0"/>
              <a:t>Managing Returns and Refunds</a:t>
            </a:r>
            <a:endParaRPr lang="en-US" noProof="0" dirty="0"/>
          </a:p>
        </p:txBody>
      </p:sp>
      <p:sp>
        <p:nvSpPr>
          <p:cNvPr id="2" name="Content Placeholder 5">
            <a:extLst>
              <a:ext uri="{FF2B5EF4-FFF2-40B4-BE49-F238E27FC236}">
                <a16:creationId xmlns:a16="http://schemas.microsoft.com/office/drawing/2014/main" id="{EF6317B4-FC7D-AF14-75C9-0769784177E9}"/>
              </a:ext>
            </a:extLst>
          </p:cNvPr>
          <p:cNvSpPr txBox="1">
            <a:spLocks/>
          </p:cNvSpPr>
          <p:nvPr/>
        </p:nvSpPr>
        <p:spPr>
          <a:xfrm>
            <a:off x="495038" y="1385472"/>
            <a:ext cx="5111180" cy="1325563"/>
          </a:xfrm>
          <a:prstGeom prst="rect">
            <a:avLst/>
          </a:prstGeom>
        </p:spPr>
        <p:txBody>
          <a:bodyPr/>
          <a:lstStyle>
            <a:lvl1pPr marL="568325" indent="-452438" algn="l" rtl="0" eaLnBrk="1" fontAlgn="base" hangingPunct="1">
              <a:spcBef>
                <a:spcPct val="20000"/>
              </a:spcBef>
              <a:spcAft>
                <a:spcPct val="0"/>
              </a:spcAft>
              <a:buClr>
                <a:srgbClr val="2D94E0"/>
              </a:buClr>
              <a:buFont typeface="Arial" panose="020B0604020202020204" pitchFamily="34" charset="0"/>
              <a:buChar char="•"/>
              <a:defRPr sz="2800" kern="1200">
                <a:solidFill>
                  <a:srgbClr val="232323"/>
                </a:solidFill>
                <a:latin typeface="Franklin Gothic Book" panose="020B0503020102020204" pitchFamily="34" charset="0"/>
                <a:ea typeface="+mn-ea"/>
                <a:cs typeface="+mn-cs"/>
              </a:defRPr>
            </a:lvl1pPr>
            <a:lvl2pPr marL="914400" indent="-346075" algn="l" rtl="0" eaLnBrk="1" fontAlgn="base" hangingPunct="1">
              <a:spcBef>
                <a:spcPct val="20000"/>
              </a:spcBef>
              <a:spcAft>
                <a:spcPct val="0"/>
              </a:spcAft>
              <a:buClr>
                <a:srgbClr val="2D94E0"/>
              </a:buClr>
              <a:buFont typeface="Arial" panose="020B0604020202020204" pitchFamily="34" charset="0"/>
              <a:buChar char="•"/>
              <a:defRPr sz="2400" kern="1200">
                <a:solidFill>
                  <a:srgbClr val="232323"/>
                </a:solidFill>
                <a:latin typeface="Franklin Gothic Book" panose="020B0503020102020204" pitchFamily="34" charset="0"/>
                <a:ea typeface="+mn-ea"/>
                <a:cs typeface="+mn-cs"/>
              </a:defRPr>
            </a:lvl2pPr>
            <a:lvl3pPr marL="1260475" indent="-346075" algn="l" defTabSz="1030288" rtl="0" eaLnBrk="1" fontAlgn="base" hangingPunct="1">
              <a:spcBef>
                <a:spcPct val="20000"/>
              </a:spcBef>
              <a:spcAft>
                <a:spcPct val="0"/>
              </a:spcAft>
              <a:buClr>
                <a:srgbClr val="2D94E0"/>
              </a:buClr>
              <a:buFont typeface="Arial" panose="020B0604020202020204" pitchFamily="34" charset="0"/>
              <a:buChar char="•"/>
              <a:defRPr sz="2000" kern="1200">
                <a:solidFill>
                  <a:srgbClr val="232323"/>
                </a:solidFill>
                <a:latin typeface="Franklin Gothic Book" panose="020B0503020102020204" pitchFamily="34" charset="0"/>
                <a:ea typeface="+mn-ea"/>
                <a:cs typeface="+mn-cs"/>
              </a:defRPr>
            </a:lvl3pPr>
            <a:lvl4pPr marL="1279525" indent="-228600" algn="l" rtl="0" eaLnBrk="1" fontAlgn="base" hangingPunct="1">
              <a:spcBef>
                <a:spcPct val="20000"/>
              </a:spcBef>
              <a:spcAft>
                <a:spcPct val="0"/>
              </a:spcAft>
              <a:buClr>
                <a:srgbClr val="95A39D"/>
              </a:buClr>
              <a:buFont typeface="Arial" charset="0"/>
              <a:buChar char="•"/>
              <a:defRPr sz="1600" kern="1200">
                <a:solidFill>
                  <a:schemeClr val="tx1"/>
                </a:solidFill>
                <a:latin typeface="+mn-lt"/>
                <a:ea typeface="+mn-ea"/>
                <a:cs typeface="+mn-cs"/>
              </a:defRPr>
            </a:lvl4pPr>
            <a:lvl5pPr marL="1554163" indent="-228600" algn="l" rtl="0" eaLnBrk="1" fontAlgn="base" hangingPunct="1">
              <a:spcBef>
                <a:spcPct val="20000"/>
              </a:spcBef>
              <a:spcAft>
                <a:spcPct val="0"/>
              </a:spcAft>
              <a:buClr>
                <a:srgbClr val="C89F5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5887" indent="0">
              <a:buNone/>
            </a:pPr>
            <a:r>
              <a:rPr lang="en-US" sz="2000" b="1" noProof="0" dirty="0">
                <a:solidFill>
                  <a:schemeClr val="tx1">
                    <a:lumMod val="50000"/>
                  </a:schemeClr>
                </a:solidFill>
                <a:latin typeface="+mn-lt"/>
                <a:cs typeface="Arial" panose="020B0604020202020204" pitchFamily="34" charset="0"/>
              </a:rPr>
              <a:t>Processing Product Returns:</a:t>
            </a:r>
          </a:p>
        </p:txBody>
      </p:sp>
      <p:sp>
        <p:nvSpPr>
          <p:cNvPr id="3" name="Content Placeholder 5">
            <a:extLst>
              <a:ext uri="{FF2B5EF4-FFF2-40B4-BE49-F238E27FC236}">
                <a16:creationId xmlns:a16="http://schemas.microsoft.com/office/drawing/2014/main" id="{335FF5FD-CE9B-27E7-5DE8-51F7249480BA}"/>
              </a:ext>
            </a:extLst>
          </p:cNvPr>
          <p:cNvSpPr txBox="1">
            <a:spLocks/>
          </p:cNvSpPr>
          <p:nvPr/>
        </p:nvSpPr>
        <p:spPr>
          <a:xfrm>
            <a:off x="609599" y="1816812"/>
            <a:ext cx="4820045" cy="3574995"/>
          </a:xfrm>
          <a:prstGeom prst="rect">
            <a:avLst/>
          </a:prstGeom>
        </p:spPr>
        <p:txBody>
          <a:bodyPr/>
          <a:lstStyle>
            <a:lvl1pPr marL="568325" indent="-452438" algn="l" rtl="0" eaLnBrk="1" fontAlgn="base" hangingPunct="1">
              <a:spcBef>
                <a:spcPct val="20000"/>
              </a:spcBef>
              <a:spcAft>
                <a:spcPct val="0"/>
              </a:spcAft>
              <a:buClr>
                <a:srgbClr val="2D94E0"/>
              </a:buClr>
              <a:buFont typeface="Arial" panose="020B0604020202020204" pitchFamily="34" charset="0"/>
              <a:buChar char="•"/>
              <a:defRPr sz="2800" kern="1200">
                <a:solidFill>
                  <a:srgbClr val="232323"/>
                </a:solidFill>
                <a:latin typeface="Franklin Gothic Book" panose="020B0503020102020204" pitchFamily="34" charset="0"/>
                <a:ea typeface="+mn-ea"/>
                <a:cs typeface="+mn-cs"/>
              </a:defRPr>
            </a:lvl1pPr>
            <a:lvl2pPr marL="914400" indent="-346075" algn="l" rtl="0" eaLnBrk="1" fontAlgn="base" hangingPunct="1">
              <a:spcBef>
                <a:spcPct val="20000"/>
              </a:spcBef>
              <a:spcAft>
                <a:spcPct val="0"/>
              </a:spcAft>
              <a:buClr>
                <a:srgbClr val="2D94E0"/>
              </a:buClr>
              <a:buFont typeface="Arial" panose="020B0604020202020204" pitchFamily="34" charset="0"/>
              <a:buChar char="•"/>
              <a:defRPr sz="2400" kern="1200">
                <a:solidFill>
                  <a:srgbClr val="232323"/>
                </a:solidFill>
                <a:latin typeface="Franklin Gothic Book" panose="020B0503020102020204" pitchFamily="34" charset="0"/>
                <a:ea typeface="+mn-ea"/>
                <a:cs typeface="+mn-cs"/>
              </a:defRPr>
            </a:lvl2pPr>
            <a:lvl3pPr marL="1260475" indent="-346075" algn="l" defTabSz="1030288" rtl="0" eaLnBrk="1" fontAlgn="base" hangingPunct="1">
              <a:spcBef>
                <a:spcPct val="20000"/>
              </a:spcBef>
              <a:spcAft>
                <a:spcPct val="0"/>
              </a:spcAft>
              <a:buClr>
                <a:srgbClr val="2D94E0"/>
              </a:buClr>
              <a:buFont typeface="Arial" panose="020B0604020202020204" pitchFamily="34" charset="0"/>
              <a:buChar char="•"/>
              <a:defRPr sz="2000" kern="1200">
                <a:solidFill>
                  <a:srgbClr val="232323"/>
                </a:solidFill>
                <a:latin typeface="Franklin Gothic Book" panose="020B0503020102020204" pitchFamily="34" charset="0"/>
                <a:ea typeface="+mn-ea"/>
                <a:cs typeface="+mn-cs"/>
              </a:defRPr>
            </a:lvl3pPr>
            <a:lvl4pPr marL="1279525" indent="-228600" algn="l" rtl="0" eaLnBrk="1" fontAlgn="base" hangingPunct="1">
              <a:spcBef>
                <a:spcPct val="20000"/>
              </a:spcBef>
              <a:spcAft>
                <a:spcPct val="0"/>
              </a:spcAft>
              <a:buClr>
                <a:srgbClr val="95A39D"/>
              </a:buClr>
              <a:buFont typeface="Arial" charset="0"/>
              <a:buChar char="•"/>
              <a:defRPr sz="1600" kern="1200">
                <a:solidFill>
                  <a:schemeClr val="tx1"/>
                </a:solidFill>
                <a:latin typeface="+mn-lt"/>
                <a:ea typeface="+mn-ea"/>
                <a:cs typeface="+mn-cs"/>
              </a:defRPr>
            </a:lvl4pPr>
            <a:lvl5pPr marL="1554163" indent="-228600" algn="l" rtl="0" eaLnBrk="1" fontAlgn="base" hangingPunct="1">
              <a:spcBef>
                <a:spcPct val="20000"/>
              </a:spcBef>
              <a:spcAft>
                <a:spcPct val="0"/>
              </a:spcAft>
              <a:buClr>
                <a:srgbClr val="C89F5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342900" indent="-342900">
              <a:lnSpc>
                <a:spcPct val="150000"/>
              </a:lnSpc>
              <a:buClrTx/>
              <a:buFont typeface="+mj-lt"/>
              <a:buAutoNum type="arabicPeriod"/>
            </a:pPr>
            <a:r>
              <a:rPr lang="en-US" sz="1400" noProof="0" dirty="0">
                <a:latin typeface="Arial" panose="020B0604020202020204" pitchFamily="34" charset="0"/>
                <a:cs typeface="Arial" panose="020B0604020202020204" pitchFamily="34" charset="0"/>
              </a:rPr>
              <a:t>Open a New Sales Order.</a:t>
            </a:r>
          </a:p>
          <a:p>
            <a:pPr marL="342900" indent="-342900">
              <a:lnSpc>
                <a:spcPct val="150000"/>
              </a:lnSpc>
              <a:buClrTx/>
              <a:buFont typeface="+mj-lt"/>
              <a:buAutoNum type="arabicPeriod"/>
            </a:pPr>
            <a:r>
              <a:rPr lang="en-US" sz="1400" noProof="0" dirty="0">
                <a:latin typeface="Arial" panose="020B0604020202020204" pitchFamily="34" charset="0"/>
                <a:cs typeface="Arial" panose="020B0604020202020204" pitchFamily="34" charset="0"/>
              </a:rPr>
              <a:t>Add the item being returned, ensuring the Qty is entered as a negative value.</a:t>
            </a:r>
          </a:p>
          <a:p>
            <a:pPr marL="342900" indent="-342900">
              <a:lnSpc>
                <a:spcPct val="150000"/>
              </a:lnSpc>
              <a:buClrTx/>
              <a:buFont typeface="+mj-lt"/>
              <a:buAutoNum type="arabicPeriod"/>
            </a:pPr>
            <a:r>
              <a:rPr lang="en-US" sz="1400" noProof="0" dirty="0">
                <a:latin typeface="Arial" panose="020B0604020202020204" pitchFamily="34" charset="0"/>
                <a:cs typeface="Arial" panose="020B0604020202020204" pitchFamily="34" charset="0"/>
              </a:rPr>
              <a:t>Verify the pricing and taxes are correct.</a:t>
            </a:r>
          </a:p>
          <a:p>
            <a:pPr marL="342900" indent="-342900">
              <a:lnSpc>
                <a:spcPct val="150000"/>
              </a:lnSpc>
              <a:buClrTx/>
              <a:buFont typeface="+mj-lt"/>
              <a:buAutoNum type="arabicPeriod"/>
            </a:pPr>
            <a:r>
              <a:rPr lang="en-US" sz="1400" noProof="0" dirty="0">
                <a:latin typeface="Arial" panose="020B0604020202020204" pitchFamily="34" charset="0"/>
                <a:cs typeface="Arial" panose="020B0604020202020204" pitchFamily="34" charset="0"/>
              </a:rPr>
              <a:t>Finalize the order to reflect the return in inventory and financial records.</a:t>
            </a:r>
          </a:p>
        </p:txBody>
      </p:sp>
      <p:sp>
        <p:nvSpPr>
          <p:cNvPr id="7" name="Content Placeholder 5">
            <a:extLst>
              <a:ext uri="{FF2B5EF4-FFF2-40B4-BE49-F238E27FC236}">
                <a16:creationId xmlns:a16="http://schemas.microsoft.com/office/drawing/2014/main" id="{3235E212-5CE9-4221-878B-7E4BC6914715}"/>
              </a:ext>
            </a:extLst>
          </p:cNvPr>
          <p:cNvSpPr txBox="1">
            <a:spLocks/>
          </p:cNvSpPr>
          <p:nvPr/>
        </p:nvSpPr>
        <p:spPr>
          <a:xfrm>
            <a:off x="6150128" y="1385473"/>
            <a:ext cx="5111180" cy="431340"/>
          </a:xfrm>
          <a:prstGeom prst="rect">
            <a:avLst/>
          </a:prstGeom>
        </p:spPr>
        <p:txBody>
          <a:bodyPr/>
          <a:lstStyle>
            <a:lvl1pPr marL="568325" indent="-452438" algn="l" rtl="0" eaLnBrk="1" fontAlgn="base" hangingPunct="1">
              <a:spcBef>
                <a:spcPct val="20000"/>
              </a:spcBef>
              <a:spcAft>
                <a:spcPct val="0"/>
              </a:spcAft>
              <a:buClr>
                <a:srgbClr val="2D94E0"/>
              </a:buClr>
              <a:buFont typeface="Arial" panose="020B0604020202020204" pitchFamily="34" charset="0"/>
              <a:buChar char="•"/>
              <a:defRPr sz="2800" kern="1200">
                <a:solidFill>
                  <a:srgbClr val="232323"/>
                </a:solidFill>
                <a:latin typeface="Franklin Gothic Book" panose="020B0503020102020204" pitchFamily="34" charset="0"/>
                <a:ea typeface="+mn-ea"/>
                <a:cs typeface="+mn-cs"/>
              </a:defRPr>
            </a:lvl1pPr>
            <a:lvl2pPr marL="914400" indent="-346075" algn="l" rtl="0" eaLnBrk="1" fontAlgn="base" hangingPunct="1">
              <a:spcBef>
                <a:spcPct val="20000"/>
              </a:spcBef>
              <a:spcAft>
                <a:spcPct val="0"/>
              </a:spcAft>
              <a:buClr>
                <a:srgbClr val="2D94E0"/>
              </a:buClr>
              <a:buFont typeface="Arial" panose="020B0604020202020204" pitchFamily="34" charset="0"/>
              <a:buChar char="•"/>
              <a:defRPr sz="2400" kern="1200">
                <a:solidFill>
                  <a:srgbClr val="232323"/>
                </a:solidFill>
                <a:latin typeface="Franklin Gothic Book" panose="020B0503020102020204" pitchFamily="34" charset="0"/>
                <a:ea typeface="+mn-ea"/>
                <a:cs typeface="+mn-cs"/>
              </a:defRPr>
            </a:lvl2pPr>
            <a:lvl3pPr marL="1260475" indent="-346075" algn="l" defTabSz="1030288" rtl="0" eaLnBrk="1" fontAlgn="base" hangingPunct="1">
              <a:spcBef>
                <a:spcPct val="20000"/>
              </a:spcBef>
              <a:spcAft>
                <a:spcPct val="0"/>
              </a:spcAft>
              <a:buClr>
                <a:srgbClr val="2D94E0"/>
              </a:buClr>
              <a:buFont typeface="Arial" panose="020B0604020202020204" pitchFamily="34" charset="0"/>
              <a:buChar char="•"/>
              <a:defRPr sz="2000" kern="1200">
                <a:solidFill>
                  <a:srgbClr val="232323"/>
                </a:solidFill>
                <a:latin typeface="Franklin Gothic Book" panose="020B0503020102020204" pitchFamily="34" charset="0"/>
                <a:ea typeface="+mn-ea"/>
                <a:cs typeface="+mn-cs"/>
              </a:defRPr>
            </a:lvl3pPr>
            <a:lvl4pPr marL="1279525" indent="-228600" algn="l" rtl="0" eaLnBrk="1" fontAlgn="base" hangingPunct="1">
              <a:spcBef>
                <a:spcPct val="20000"/>
              </a:spcBef>
              <a:spcAft>
                <a:spcPct val="0"/>
              </a:spcAft>
              <a:buClr>
                <a:srgbClr val="95A39D"/>
              </a:buClr>
              <a:buFont typeface="Arial" charset="0"/>
              <a:buChar char="•"/>
              <a:defRPr sz="1600" kern="1200">
                <a:solidFill>
                  <a:schemeClr val="tx1"/>
                </a:solidFill>
                <a:latin typeface="+mn-lt"/>
                <a:ea typeface="+mn-ea"/>
                <a:cs typeface="+mn-cs"/>
              </a:defRPr>
            </a:lvl4pPr>
            <a:lvl5pPr marL="1554163" indent="-228600" algn="l" rtl="0" eaLnBrk="1" fontAlgn="base" hangingPunct="1">
              <a:spcBef>
                <a:spcPct val="20000"/>
              </a:spcBef>
              <a:spcAft>
                <a:spcPct val="0"/>
              </a:spcAft>
              <a:buClr>
                <a:srgbClr val="C89F5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5887" indent="0">
              <a:buNone/>
            </a:pPr>
            <a:r>
              <a:rPr lang="en-US" sz="2000" b="1" noProof="0" dirty="0">
                <a:solidFill>
                  <a:schemeClr val="tx1">
                    <a:lumMod val="50000"/>
                  </a:schemeClr>
                </a:solidFill>
                <a:latin typeface="+mn-lt"/>
                <a:cs typeface="Arial" panose="020B0604020202020204" pitchFamily="34" charset="0"/>
              </a:rPr>
              <a:t>Refunding Customer Deposits:</a:t>
            </a:r>
          </a:p>
        </p:txBody>
      </p:sp>
      <p:sp>
        <p:nvSpPr>
          <p:cNvPr id="8" name="Content Placeholder 5">
            <a:extLst>
              <a:ext uri="{FF2B5EF4-FFF2-40B4-BE49-F238E27FC236}">
                <a16:creationId xmlns:a16="http://schemas.microsoft.com/office/drawing/2014/main" id="{C1CF4285-3B11-7420-49FC-C87C54429C0C}"/>
              </a:ext>
            </a:extLst>
          </p:cNvPr>
          <p:cNvSpPr txBox="1">
            <a:spLocks/>
          </p:cNvSpPr>
          <p:nvPr/>
        </p:nvSpPr>
        <p:spPr>
          <a:xfrm>
            <a:off x="6264689" y="1816812"/>
            <a:ext cx="5457411" cy="3574995"/>
          </a:xfrm>
          <a:prstGeom prst="rect">
            <a:avLst/>
          </a:prstGeom>
        </p:spPr>
        <p:txBody>
          <a:bodyPr/>
          <a:lstStyle>
            <a:lvl1pPr marL="568325" indent="-452438" algn="l" rtl="0" eaLnBrk="1" fontAlgn="base" hangingPunct="1">
              <a:spcBef>
                <a:spcPct val="20000"/>
              </a:spcBef>
              <a:spcAft>
                <a:spcPct val="0"/>
              </a:spcAft>
              <a:buClr>
                <a:srgbClr val="2D94E0"/>
              </a:buClr>
              <a:buFont typeface="Arial" panose="020B0604020202020204" pitchFamily="34" charset="0"/>
              <a:buChar char="•"/>
              <a:defRPr sz="2800" kern="1200">
                <a:solidFill>
                  <a:srgbClr val="232323"/>
                </a:solidFill>
                <a:latin typeface="Franklin Gothic Book" panose="020B0503020102020204" pitchFamily="34" charset="0"/>
                <a:ea typeface="+mn-ea"/>
                <a:cs typeface="+mn-cs"/>
              </a:defRPr>
            </a:lvl1pPr>
            <a:lvl2pPr marL="914400" indent="-346075" algn="l" rtl="0" eaLnBrk="1" fontAlgn="base" hangingPunct="1">
              <a:spcBef>
                <a:spcPct val="20000"/>
              </a:spcBef>
              <a:spcAft>
                <a:spcPct val="0"/>
              </a:spcAft>
              <a:buClr>
                <a:srgbClr val="2D94E0"/>
              </a:buClr>
              <a:buFont typeface="Arial" panose="020B0604020202020204" pitchFamily="34" charset="0"/>
              <a:buChar char="•"/>
              <a:defRPr sz="2400" kern="1200">
                <a:solidFill>
                  <a:srgbClr val="232323"/>
                </a:solidFill>
                <a:latin typeface="Franklin Gothic Book" panose="020B0503020102020204" pitchFamily="34" charset="0"/>
                <a:ea typeface="+mn-ea"/>
                <a:cs typeface="+mn-cs"/>
              </a:defRPr>
            </a:lvl2pPr>
            <a:lvl3pPr marL="1260475" indent="-346075" algn="l" defTabSz="1030288" rtl="0" eaLnBrk="1" fontAlgn="base" hangingPunct="1">
              <a:spcBef>
                <a:spcPct val="20000"/>
              </a:spcBef>
              <a:spcAft>
                <a:spcPct val="0"/>
              </a:spcAft>
              <a:buClr>
                <a:srgbClr val="2D94E0"/>
              </a:buClr>
              <a:buFont typeface="Arial" panose="020B0604020202020204" pitchFamily="34" charset="0"/>
              <a:buChar char="•"/>
              <a:defRPr sz="2000" kern="1200">
                <a:solidFill>
                  <a:srgbClr val="232323"/>
                </a:solidFill>
                <a:latin typeface="Franklin Gothic Book" panose="020B0503020102020204" pitchFamily="34" charset="0"/>
                <a:ea typeface="+mn-ea"/>
                <a:cs typeface="+mn-cs"/>
              </a:defRPr>
            </a:lvl3pPr>
            <a:lvl4pPr marL="1279525" indent="-228600" algn="l" rtl="0" eaLnBrk="1" fontAlgn="base" hangingPunct="1">
              <a:spcBef>
                <a:spcPct val="20000"/>
              </a:spcBef>
              <a:spcAft>
                <a:spcPct val="0"/>
              </a:spcAft>
              <a:buClr>
                <a:srgbClr val="95A39D"/>
              </a:buClr>
              <a:buFont typeface="Arial" charset="0"/>
              <a:buChar char="•"/>
              <a:defRPr sz="1600" kern="1200">
                <a:solidFill>
                  <a:schemeClr val="tx1"/>
                </a:solidFill>
                <a:latin typeface="+mn-lt"/>
                <a:ea typeface="+mn-ea"/>
                <a:cs typeface="+mn-cs"/>
              </a:defRPr>
            </a:lvl4pPr>
            <a:lvl5pPr marL="1554163" indent="-228600" algn="l" rtl="0" eaLnBrk="1" fontAlgn="base" hangingPunct="1">
              <a:spcBef>
                <a:spcPct val="20000"/>
              </a:spcBef>
              <a:spcAft>
                <a:spcPct val="0"/>
              </a:spcAft>
              <a:buClr>
                <a:srgbClr val="C89F5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342900" indent="-342900">
              <a:buClrTx/>
              <a:buFont typeface="+mj-lt"/>
              <a:buAutoNum type="arabicPeriod"/>
            </a:pPr>
            <a:r>
              <a:rPr lang="en-US" sz="1400" noProof="0" dirty="0">
                <a:latin typeface="Arial" panose="020B0604020202020204" pitchFamily="34" charset="0"/>
                <a:cs typeface="Arial" panose="020B0604020202020204" pitchFamily="34" charset="0"/>
              </a:rPr>
              <a:t>Navigate to the Original Sales Order.</a:t>
            </a:r>
          </a:p>
          <a:p>
            <a:pPr marL="342900" indent="-342900">
              <a:buClrTx/>
              <a:buFont typeface="+mj-lt"/>
              <a:buAutoNum type="arabicPeriod"/>
            </a:pPr>
            <a:r>
              <a:rPr lang="en-US" sz="1400" noProof="0" dirty="0">
                <a:latin typeface="Arial" panose="020B0604020202020204" pitchFamily="34" charset="0"/>
                <a:cs typeface="Arial" panose="020B0604020202020204" pitchFamily="34" charset="0"/>
              </a:rPr>
              <a:t>Access the Payments Tab and select Return Deposit.</a:t>
            </a:r>
          </a:p>
          <a:p>
            <a:pPr marL="342900" indent="-342900">
              <a:buClrTx/>
              <a:buFont typeface="+mj-lt"/>
              <a:buAutoNum type="arabicPeriod"/>
            </a:pPr>
            <a:r>
              <a:rPr lang="en-US" sz="1400" noProof="0" dirty="0">
                <a:latin typeface="Arial" panose="020B0604020202020204" pitchFamily="34" charset="0"/>
                <a:cs typeface="Arial" panose="020B0604020202020204" pitchFamily="34" charset="0"/>
              </a:rPr>
              <a:t>Choose the refund method (e.g., credit card, cash, or check).</a:t>
            </a:r>
          </a:p>
        </p:txBody>
      </p:sp>
    </p:spTree>
    <p:extLst>
      <p:ext uri="{BB962C8B-B14F-4D97-AF65-F5344CB8AC3E}">
        <p14:creationId xmlns:p14="http://schemas.microsoft.com/office/powerpoint/2010/main" val="3975594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BEFAC-4058-CE49-E241-50B0DB83AD6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F98F02F-94D6-3C79-5702-C51971277FA2}"/>
              </a:ext>
            </a:extLst>
          </p:cNvPr>
          <p:cNvSpPr>
            <a:spLocks noGrp="1"/>
          </p:cNvSpPr>
          <p:nvPr>
            <p:ph type="title"/>
          </p:nvPr>
        </p:nvSpPr>
        <p:spPr>
          <a:xfrm>
            <a:off x="609599" y="365125"/>
            <a:ext cx="11195619" cy="902423"/>
          </a:xfrm>
        </p:spPr>
        <p:txBody>
          <a:bodyPr/>
          <a:lstStyle/>
          <a:p>
            <a:r>
              <a:rPr lang="en-US" sz="4000" noProof="0" dirty="0"/>
              <a:t>Proactive Solutions for POS Accuracy</a:t>
            </a:r>
            <a:endParaRPr lang="en-US" noProof="0" dirty="0"/>
          </a:p>
        </p:txBody>
      </p:sp>
      <p:sp>
        <p:nvSpPr>
          <p:cNvPr id="2" name="Content Placeholder 5">
            <a:extLst>
              <a:ext uri="{FF2B5EF4-FFF2-40B4-BE49-F238E27FC236}">
                <a16:creationId xmlns:a16="http://schemas.microsoft.com/office/drawing/2014/main" id="{B384B19A-FBC4-F350-8B0B-3F31C1A8197B}"/>
              </a:ext>
            </a:extLst>
          </p:cNvPr>
          <p:cNvSpPr txBox="1">
            <a:spLocks/>
          </p:cNvSpPr>
          <p:nvPr/>
        </p:nvSpPr>
        <p:spPr>
          <a:xfrm>
            <a:off x="495038" y="1385473"/>
            <a:ext cx="11037964" cy="313416"/>
          </a:xfrm>
          <a:prstGeom prst="rect">
            <a:avLst/>
          </a:prstGeom>
        </p:spPr>
        <p:txBody>
          <a:bodyPr/>
          <a:lstStyle>
            <a:lvl1pPr marL="568325" indent="-452438" algn="l" rtl="0" eaLnBrk="1" fontAlgn="base" hangingPunct="1">
              <a:spcBef>
                <a:spcPct val="20000"/>
              </a:spcBef>
              <a:spcAft>
                <a:spcPct val="0"/>
              </a:spcAft>
              <a:buClr>
                <a:srgbClr val="2D94E0"/>
              </a:buClr>
              <a:buFont typeface="Arial" panose="020B0604020202020204" pitchFamily="34" charset="0"/>
              <a:buChar char="•"/>
              <a:defRPr sz="2800" kern="1200">
                <a:solidFill>
                  <a:srgbClr val="232323"/>
                </a:solidFill>
                <a:latin typeface="Franklin Gothic Book" panose="020B0503020102020204" pitchFamily="34" charset="0"/>
                <a:ea typeface="+mn-ea"/>
                <a:cs typeface="+mn-cs"/>
              </a:defRPr>
            </a:lvl1pPr>
            <a:lvl2pPr marL="914400" indent="-346075" algn="l" rtl="0" eaLnBrk="1" fontAlgn="base" hangingPunct="1">
              <a:spcBef>
                <a:spcPct val="20000"/>
              </a:spcBef>
              <a:spcAft>
                <a:spcPct val="0"/>
              </a:spcAft>
              <a:buClr>
                <a:srgbClr val="2D94E0"/>
              </a:buClr>
              <a:buFont typeface="Arial" panose="020B0604020202020204" pitchFamily="34" charset="0"/>
              <a:buChar char="•"/>
              <a:defRPr sz="2400" kern="1200">
                <a:solidFill>
                  <a:srgbClr val="232323"/>
                </a:solidFill>
                <a:latin typeface="Franklin Gothic Book" panose="020B0503020102020204" pitchFamily="34" charset="0"/>
                <a:ea typeface="+mn-ea"/>
                <a:cs typeface="+mn-cs"/>
              </a:defRPr>
            </a:lvl2pPr>
            <a:lvl3pPr marL="1260475" indent="-346075" algn="l" defTabSz="1030288" rtl="0" eaLnBrk="1" fontAlgn="base" hangingPunct="1">
              <a:spcBef>
                <a:spcPct val="20000"/>
              </a:spcBef>
              <a:spcAft>
                <a:spcPct val="0"/>
              </a:spcAft>
              <a:buClr>
                <a:srgbClr val="2D94E0"/>
              </a:buClr>
              <a:buFont typeface="Arial" panose="020B0604020202020204" pitchFamily="34" charset="0"/>
              <a:buChar char="•"/>
              <a:defRPr sz="2000" kern="1200">
                <a:solidFill>
                  <a:srgbClr val="232323"/>
                </a:solidFill>
                <a:latin typeface="Franklin Gothic Book" panose="020B0503020102020204" pitchFamily="34" charset="0"/>
                <a:ea typeface="+mn-ea"/>
                <a:cs typeface="+mn-cs"/>
              </a:defRPr>
            </a:lvl3pPr>
            <a:lvl4pPr marL="1279525" indent="-228600" algn="l" rtl="0" eaLnBrk="1" fontAlgn="base" hangingPunct="1">
              <a:spcBef>
                <a:spcPct val="20000"/>
              </a:spcBef>
              <a:spcAft>
                <a:spcPct val="0"/>
              </a:spcAft>
              <a:buClr>
                <a:srgbClr val="95A39D"/>
              </a:buClr>
              <a:buFont typeface="Arial" charset="0"/>
              <a:buChar char="•"/>
              <a:defRPr sz="1600" kern="1200">
                <a:solidFill>
                  <a:schemeClr val="tx1"/>
                </a:solidFill>
                <a:latin typeface="+mn-lt"/>
                <a:ea typeface="+mn-ea"/>
                <a:cs typeface="+mn-cs"/>
              </a:defRPr>
            </a:lvl4pPr>
            <a:lvl5pPr marL="1554163" indent="-228600" algn="l" rtl="0" eaLnBrk="1" fontAlgn="base" hangingPunct="1">
              <a:spcBef>
                <a:spcPct val="20000"/>
              </a:spcBef>
              <a:spcAft>
                <a:spcPct val="0"/>
              </a:spcAft>
              <a:buClr>
                <a:srgbClr val="C89F5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573087" indent="-457200">
              <a:buClrTx/>
              <a:buFont typeface="+mj-lt"/>
              <a:buAutoNum type="arabicPeriod"/>
            </a:pPr>
            <a:r>
              <a:rPr lang="en-US" sz="2000" b="1" noProof="0" dirty="0">
                <a:solidFill>
                  <a:schemeClr val="tx1">
                    <a:lumMod val="50000"/>
                  </a:schemeClr>
                </a:solidFill>
                <a:latin typeface="+mn-lt"/>
                <a:cs typeface="Arial" panose="020B0604020202020204" pitchFamily="34" charset="0"/>
              </a:rPr>
              <a:t>Use Reports for Monitoring</a:t>
            </a:r>
          </a:p>
        </p:txBody>
      </p:sp>
      <p:sp>
        <p:nvSpPr>
          <p:cNvPr id="3" name="Content Placeholder 5">
            <a:extLst>
              <a:ext uri="{FF2B5EF4-FFF2-40B4-BE49-F238E27FC236}">
                <a16:creationId xmlns:a16="http://schemas.microsoft.com/office/drawing/2014/main" id="{83CA7E4F-82D6-D932-9301-AF2CEFD34299}"/>
              </a:ext>
            </a:extLst>
          </p:cNvPr>
          <p:cNvSpPr txBox="1">
            <a:spLocks/>
          </p:cNvSpPr>
          <p:nvPr/>
        </p:nvSpPr>
        <p:spPr>
          <a:xfrm>
            <a:off x="1082565" y="1816812"/>
            <a:ext cx="6346147" cy="1325563"/>
          </a:xfrm>
          <a:prstGeom prst="rect">
            <a:avLst/>
          </a:prstGeom>
        </p:spPr>
        <p:txBody>
          <a:bodyPr/>
          <a:lstStyle>
            <a:lvl1pPr marL="568325" indent="-452438" algn="l" rtl="0" eaLnBrk="1" fontAlgn="base" hangingPunct="1">
              <a:spcBef>
                <a:spcPct val="20000"/>
              </a:spcBef>
              <a:spcAft>
                <a:spcPct val="0"/>
              </a:spcAft>
              <a:buClr>
                <a:srgbClr val="2D94E0"/>
              </a:buClr>
              <a:buFont typeface="Arial" panose="020B0604020202020204" pitchFamily="34" charset="0"/>
              <a:buChar char="•"/>
              <a:defRPr sz="2800" kern="1200">
                <a:solidFill>
                  <a:srgbClr val="232323"/>
                </a:solidFill>
                <a:latin typeface="Franklin Gothic Book" panose="020B0503020102020204" pitchFamily="34" charset="0"/>
                <a:ea typeface="+mn-ea"/>
                <a:cs typeface="+mn-cs"/>
              </a:defRPr>
            </a:lvl1pPr>
            <a:lvl2pPr marL="914400" indent="-346075" algn="l" rtl="0" eaLnBrk="1" fontAlgn="base" hangingPunct="1">
              <a:spcBef>
                <a:spcPct val="20000"/>
              </a:spcBef>
              <a:spcAft>
                <a:spcPct val="0"/>
              </a:spcAft>
              <a:buClr>
                <a:srgbClr val="2D94E0"/>
              </a:buClr>
              <a:buFont typeface="Arial" panose="020B0604020202020204" pitchFamily="34" charset="0"/>
              <a:buChar char="•"/>
              <a:defRPr sz="2400" kern="1200">
                <a:solidFill>
                  <a:srgbClr val="232323"/>
                </a:solidFill>
                <a:latin typeface="Franklin Gothic Book" panose="020B0503020102020204" pitchFamily="34" charset="0"/>
                <a:ea typeface="+mn-ea"/>
                <a:cs typeface="+mn-cs"/>
              </a:defRPr>
            </a:lvl2pPr>
            <a:lvl3pPr marL="1260475" indent="-346075" algn="l" defTabSz="1030288" rtl="0" eaLnBrk="1" fontAlgn="base" hangingPunct="1">
              <a:spcBef>
                <a:spcPct val="20000"/>
              </a:spcBef>
              <a:spcAft>
                <a:spcPct val="0"/>
              </a:spcAft>
              <a:buClr>
                <a:srgbClr val="2D94E0"/>
              </a:buClr>
              <a:buFont typeface="Arial" panose="020B0604020202020204" pitchFamily="34" charset="0"/>
              <a:buChar char="•"/>
              <a:defRPr sz="2000" kern="1200">
                <a:solidFill>
                  <a:srgbClr val="232323"/>
                </a:solidFill>
                <a:latin typeface="Franklin Gothic Book" panose="020B0503020102020204" pitchFamily="34" charset="0"/>
                <a:ea typeface="+mn-ea"/>
                <a:cs typeface="+mn-cs"/>
              </a:defRPr>
            </a:lvl3pPr>
            <a:lvl4pPr marL="1279525" indent="-228600" algn="l" rtl="0" eaLnBrk="1" fontAlgn="base" hangingPunct="1">
              <a:spcBef>
                <a:spcPct val="20000"/>
              </a:spcBef>
              <a:spcAft>
                <a:spcPct val="0"/>
              </a:spcAft>
              <a:buClr>
                <a:srgbClr val="95A39D"/>
              </a:buClr>
              <a:buFont typeface="Arial" charset="0"/>
              <a:buChar char="•"/>
              <a:defRPr sz="1600" kern="1200">
                <a:solidFill>
                  <a:schemeClr val="tx1"/>
                </a:solidFill>
                <a:latin typeface="+mn-lt"/>
                <a:ea typeface="+mn-ea"/>
                <a:cs typeface="+mn-cs"/>
              </a:defRPr>
            </a:lvl4pPr>
            <a:lvl5pPr marL="1554163" indent="-228600" algn="l" rtl="0" eaLnBrk="1" fontAlgn="base" hangingPunct="1">
              <a:spcBef>
                <a:spcPct val="20000"/>
              </a:spcBef>
              <a:spcAft>
                <a:spcPct val="0"/>
              </a:spcAft>
              <a:buClr>
                <a:srgbClr val="C89F5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285750" indent="-285750">
              <a:buClr>
                <a:schemeClr val="bg2"/>
              </a:buClr>
              <a:buFont typeface="Arial" panose="020B0604020202020204" pitchFamily="34" charset="0"/>
              <a:buChar char="•"/>
            </a:pPr>
            <a:r>
              <a:rPr lang="en-US" sz="1400" noProof="0" dirty="0">
                <a:latin typeface="Arial" panose="020B0604020202020204" pitchFamily="34" charset="0"/>
                <a:cs typeface="Arial" panose="020B0604020202020204" pitchFamily="34" charset="0"/>
              </a:rPr>
              <a:t>Sales Order Audit Report :  </a:t>
            </a:r>
            <a:r>
              <a:rPr lang="en-US" sz="1400" b="1" noProof="0" dirty="0">
                <a:latin typeface="Arial" panose="020B0604020202020204" pitchFamily="34" charset="0"/>
                <a:cs typeface="Arial" panose="020B0604020202020204" pitchFamily="34" charset="0"/>
              </a:rPr>
              <a:t>Applications &gt; Sales &gt; Sales Reports &gt; Sales Order Audit Report</a:t>
            </a:r>
          </a:p>
          <a:p>
            <a:pPr marL="285750" indent="-285750">
              <a:buClr>
                <a:schemeClr val="bg2"/>
              </a:buClr>
              <a:buFont typeface="Arial" panose="020B0604020202020204" pitchFamily="34" charset="0"/>
              <a:buChar char="•"/>
            </a:pPr>
            <a:r>
              <a:rPr lang="en-US" sz="1400" noProof="0" dirty="0">
                <a:latin typeface="Arial" panose="020B0604020202020204" pitchFamily="34" charset="0"/>
                <a:cs typeface="Arial" panose="020B0604020202020204" pitchFamily="34" charset="0"/>
              </a:rPr>
              <a:t>Identify pricing or quantity changes in processed orders.</a:t>
            </a:r>
          </a:p>
          <a:p>
            <a:pPr marL="285750" indent="-285750">
              <a:buClr>
                <a:schemeClr val="bg2"/>
              </a:buClr>
              <a:buFont typeface="Arial" panose="020B0604020202020204" pitchFamily="34" charset="0"/>
              <a:buChar char="•"/>
            </a:pPr>
            <a:r>
              <a:rPr lang="en-US" sz="1400" noProof="0" dirty="0">
                <a:latin typeface="Arial" panose="020B0604020202020204" pitchFamily="34" charset="0"/>
                <a:cs typeface="Arial" panose="020B0604020202020204" pitchFamily="34" charset="0"/>
              </a:rPr>
              <a:t>Product Pricing Report: Review pricing across inventory for discrepancies.</a:t>
            </a:r>
          </a:p>
        </p:txBody>
      </p:sp>
      <p:sp>
        <p:nvSpPr>
          <p:cNvPr id="4" name="Content Placeholder 5">
            <a:extLst>
              <a:ext uri="{FF2B5EF4-FFF2-40B4-BE49-F238E27FC236}">
                <a16:creationId xmlns:a16="http://schemas.microsoft.com/office/drawing/2014/main" id="{1F676EFD-8EF5-0E9C-23B4-7A21D02F387B}"/>
              </a:ext>
            </a:extLst>
          </p:cNvPr>
          <p:cNvSpPr txBox="1">
            <a:spLocks/>
          </p:cNvSpPr>
          <p:nvPr/>
        </p:nvSpPr>
        <p:spPr>
          <a:xfrm>
            <a:off x="495038" y="3142376"/>
            <a:ext cx="11037964" cy="431340"/>
          </a:xfrm>
          <a:prstGeom prst="rect">
            <a:avLst/>
          </a:prstGeom>
        </p:spPr>
        <p:txBody>
          <a:bodyPr/>
          <a:lstStyle>
            <a:lvl1pPr marL="568325" indent="-452438" algn="l" rtl="0" eaLnBrk="1" fontAlgn="base" hangingPunct="1">
              <a:spcBef>
                <a:spcPct val="20000"/>
              </a:spcBef>
              <a:spcAft>
                <a:spcPct val="0"/>
              </a:spcAft>
              <a:buClr>
                <a:srgbClr val="2D94E0"/>
              </a:buClr>
              <a:buFont typeface="Arial" panose="020B0604020202020204" pitchFamily="34" charset="0"/>
              <a:buChar char="•"/>
              <a:defRPr sz="2800" kern="1200">
                <a:solidFill>
                  <a:srgbClr val="232323"/>
                </a:solidFill>
                <a:latin typeface="Franklin Gothic Book" panose="020B0503020102020204" pitchFamily="34" charset="0"/>
                <a:ea typeface="+mn-ea"/>
                <a:cs typeface="+mn-cs"/>
              </a:defRPr>
            </a:lvl1pPr>
            <a:lvl2pPr marL="914400" indent="-346075" algn="l" rtl="0" eaLnBrk="1" fontAlgn="base" hangingPunct="1">
              <a:spcBef>
                <a:spcPct val="20000"/>
              </a:spcBef>
              <a:spcAft>
                <a:spcPct val="0"/>
              </a:spcAft>
              <a:buClr>
                <a:srgbClr val="2D94E0"/>
              </a:buClr>
              <a:buFont typeface="Arial" panose="020B0604020202020204" pitchFamily="34" charset="0"/>
              <a:buChar char="•"/>
              <a:defRPr sz="2400" kern="1200">
                <a:solidFill>
                  <a:srgbClr val="232323"/>
                </a:solidFill>
                <a:latin typeface="Franklin Gothic Book" panose="020B0503020102020204" pitchFamily="34" charset="0"/>
                <a:ea typeface="+mn-ea"/>
                <a:cs typeface="+mn-cs"/>
              </a:defRPr>
            </a:lvl2pPr>
            <a:lvl3pPr marL="1260475" indent="-346075" algn="l" defTabSz="1030288" rtl="0" eaLnBrk="1" fontAlgn="base" hangingPunct="1">
              <a:spcBef>
                <a:spcPct val="20000"/>
              </a:spcBef>
              <a:spcAft>
                <a:spcPct val="0"/>
              </a:spcAft>
              <a:buClr>
                <a:srgbClr val="2D94E0"/>
              </a:buClr>
              <a:buFont typeface="Arial" panose="020B0604020202020204" pitchFamily="34" charset="0"/>
              <a:buChar char="•"/>
              <a:defRPr sz="2000" kern="1200">
                <a:solidFill>
                  <a:srgbClr val="232323"/>
                </a:solidFill>
                <a:latin typeface="Franklin Gothic Book" panose="020B0503020102020204" pitchFamily="34" charset="0"/>
                <a:ea typeface="+mn-ea"/>
                <a:cs typeface="+mn-cs"/>
              </a:defRPr>
            </a:lvl3pPr>
            <a:lvl4pPr marL="1279525" indent="-228600" algn="l" rtl="0" eaLnBrk="1" fontAlgn="base" hangingPunct="1">
              <a:spcBef>
                <a:spcPct val="20000"/>
              </a:spcBef>
              <a:spcAft>
                <a:spcPct val="0"/>
              </a:spcAft>
              <a:buClr>
                <a:srgbClr val="95A39D"/>
              </a:buClr>
              <a:buFont typeface="Arial" charset="0"/>
              <a:buChar char="•"/>
              <a:defRPr sz="1600" kern="1200">
                <a:solidFill>
                  <a:schemeClr val="tx1"/>
                </a:solidFill>
                <a:latin typeface="+mn-lt"/>
                <a:ea typeface="+mn-ea"/>
                <a:cs typeface="+mn-cs"/>
              </a:defRPr>
            </a:lvl4pPr>
            <a:lvl5pPr marL="1554163" indent="-228600" algn="l" rtl="0" eaLnBrk="1" fontAlgn="base" hangingPunct="1">
              <a:spcBef>
                <a:spcPct val="20000"/>
              </a:spcBef>
              <a:spcAft>
                <a:spcPct val="0"/>
              </a:spcAft>
              <a:buClr>
                <a:srgbClr val="C89F5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573087" indent="-457200">
              <a:buClrTx/>
              <a:buFont typeface="+mj-lt"/>
              <a:buAutoNum type="arabicPeriod" startAt="2"/>
            </a:pPr>
            <a:r>
              <a:rPr lang="en-US" sz="2000" b="1" noProof="0" dirty="0">
                <a:solidFill>
                  <a:schemeClr val="tx1">
                    <a:lumMod val="50000"/>
                  </a:schemeClr>
                </a:solidFill>
                <a:latin typeface="+mn-lt"/>
                <a:cs typeface="Arial" panose="020B0604020202020204" pitchFamily="34" charset="0"/>
              </a:rPr>
              <a:t>Train Staff</a:t>
            </a:r>
          </a:p>
        </p:txBody>
      </p:sp>
      <p:sp>
        <p:nvSpPr>
          <p:cNvPr id="6" name="Content Placeholder 5">
            <a:extLst>
              <a:ext uri="{FF2B5EF4-FFF2-40B4-BE49-F238E27FC236}">
                <a16:creationId xmlns:a16="http://schemas.microsoft.com/office/drawing/2014/main" id="{E0E2DFD6-7C4C-E274-CFBB-13D449F16698}"/>
              </a:ext>
            </a:extLst>
          </p:cNvPr>
          <p:cNvSpPr txBox="1">
            <a:spLocks/>
          </p:cNvSpPr>
          <p:nvPr/>
        </p:nvSpPr>
        <p:spPr>
          <a:xfrm>
            <a:off x="1082565" y="3573715"/>
            <a:ext cx="6346147" cy="519013"/>
          </a:xfrm>
          <a:prstGeom prst="rect">
            <a:avLst/>
          </a:prstGeom>
        </p:spPr>
        <p:txBody>
          <a:bodyPr/>
          <a:lstStyle>
            <a:lvl1pPr marL="568325" indent="-452438" algn="l" rtl="0" eaLnBrk="1" fontAlgn="base" hangingPunct="1">
              <a:spcBef>
                <a:spcPct val="20000"/>
              </a:spcBef>
              <a:spcAft>
                <a:spcPct val="0"/>
              </a:spcAft>
              <a:buClr>
                <a:srgbClr val="2D94E0"/>
              </a:buClr>
              <a:buFont typeface="Arial" panose="020B0604020202020204" pitchFamily="34" charset="0"/>
              <a:buChar char="•"/>
              <a:defRPr sz="2800" kern="1200">
                <a:solidFill>
                  <a:srgbClr val="232323"/>
                </a:solidFill>
                <a:latin typeface="Franklin Gothic Book" panose="020B0503020102020204" pitchFamily="34" charset="0"/>
                <a:ea typeface="+mn-ea"/>
                <a:cs typeface="+mn-cs"/>
              </a:defRPr>
            </a:lvl1pPr>
            <a:lvl2pPr marL="914400" indent="-346075" algn="l" rtl="0" eaLnBrk="1" fontAlgn="base" hangingPunct="1">
              <a:spcBef>
                <a:spcPct val="20000"/>
              </a:spcBef>
              <a:spcAft>
                <a:spcPct val="0"/>
              </a:spcAft>
              <a:buClr>
                <a:srgbClr val="2D94E0"/>
              </a:buClr>
              <a:buFont typeface="Arial" panose="020B0604020202020204" pitchFamily="34" charset="0"/>
              <a:buChar char="•"/>
              <a:defRPr sz="2400" kern="1200">
                <a:solidFill>
                  <a:srgbClr val="232323"/>
                </a:solidFill>
                <a:latin typeface="Franklin Gothic Book" panose="020B0503020102020204" pitchFamily="34" charset="0"/>
                <a:ea typeface="+mn-ea"/>
                <a:cs typeface="+mn-cs"/>
              </a:defRPr>
            </a:lvl2pPr>
            <a:lvl3pPr marL="1260475" indent="-346075" algn="l" defTabSz="1030288" rtl="0" eaLnBrk="1" fontAlgn="base" hangingPunct="1">
              <a:spcBef>
                <a:spcPct val="20000"/>
              </a:spcBef>
              <a:spcAft>
                <a:spcPct val="0"/>
              </a:spcAft>
              <a:buClr>
                <a:srgbClr val="2D94E0"/>
              </a:buClr>
              <a:buFont typeface="Arial" panose="020B0604020202020204" pitchFamily="34" charset="0"/>
              <a:buChar char="•"/>
              <a:defRPr sz="2000" kern="1200">
                <a:solidFill>
                  <a:srgbClr val="232323"/>
                </a:solidFill>
                <a:latin typeface="Franklin Gothic Book" panose="020B0503020102020204" pitchFamily="34" charset="0"/>
                <a:ea typeface="+mn-ea"/>
                <a:cs typeface="+mn-cs"/>
              </a:defRPr>
            </a:lvl3pPr>
            <a:lvl4pPr marL="1279525" indent="-228600" algn="l" rtl="0" eaLnBrk="1" fontAlgn="base" hangingPunct="1">
              <a:spcBef>
                <a:spcPct val="20000"/>
              </a:spcBef>
              <a:spcAft>
                <a:spcPct val="0"/>
              </a:spcAft>
              <a:buClr>
                <a:srgbClr val="95A39D"/>
              </a:buClr>
              <a:buFont typeface="Arial" charset="0"/>
              <a:buChar char="•"/>
              <a:defRPr sz="1600" kern="1200">
                <a:solidFill>
                  <a:schemeClr val="tx1"/>
                </a:solidFill>
                <a:latin typeface="+mn-lt"/>
                <a:ea typeface="+mn-ea"/>
                <a:cs typeface="+mn-cs"/>
              </a:defRPr>
            </a:lvl4pPr>
            <a:lvl5pPr marL="1554163" indent="-228600" algn="l" rtl="0" eaLnBrk="1" fontAlgn="base" hangingPunct="1">
              <a:spcBef>
                <a:spcPct val="20000"/>
              </a:spcBef>
              <a:spcAft>
                <a:spcPct val="0"/>
              </a:spcAft>
              <a:buClr>
                <a:srgbClr val="C89F5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285750" indent="-285750">
              <a:buClr>
                <a:schemeClr val="bg2"/>
              </a:buClr>
              <a:buFont typeface="Arial" panose="020B0604020202020204" pitchFamily="34" charset="0"/>
              <a:buChar char="•"/>
            </a:pPr>
            <a:r>
              <a:rPr lang="en-US" sz="1400" noProof="0" dirty="0">
                <a:latin typeface="Arial" panose="020B0604020202020204" pitchFamily="34" charset="0"/>
                <a:cs typeface="Arial" panose="020B0604020202020204" pitchFamily="34" charset="0"/>
              </a:rPr>
              <a:t>Regularly train employees on proper data entry techniques and workflows.</a:t>
            </a:r>
          </a:p>
        </p:txBody>
      </p:sp>
      <p:sp>
        <p:nvSpPr>
          <p:cNvPr id="7" name="Content Placeholder 5">
            <a:extLst>
              <a:ext uri="{FF2B5EF4-FFF2-40B4-BE49-F238E27FC236}">
                <a16:creationId xmlns:a16="http://schemas.microsoft.com/office/drawing/2014/main" id="{C8C7295C-459D-B634-0573-AC3B57B00688}"/>
              </a:ext>
            </a:extLst>
          </p:cNvPr>
          <p:cNvSpPr txBox="1">
            <a:spLocks/>
          </p:cNvSpPr>
          <p:nvPr/>
        </p:nvSpPr>
        <p:spPr>
          <a:xfrm>
            <a:off x="495038" y="4146966"/>
            <a:ext cx="11037964" cy="431340"/>
          </a:xfrm>
          <a:prstGeom prst="rect">
            <a:avLst/>
          </a:prstGeom>
        </p:spPr>
        <p:txBody>
          <a:bodyPr/>
          <a:lstStyle>
            <a:lvl1pPr marL="568325" indent="-452438" algn="l" rtl="0" eaLnBrk="1" fontAlgn="base" hangingPunct="1">
              <a:spcBef>
                <a:spcPct val="20000"/>
              </a:spcBef>
              <a:spcAft>
                <a:spcPct val="0"/>
              </a:spcAft>
              <a:buClr>
                <a:srgbClr val="2D94E0"/>
              </a:buClr>
              <a:buFont typeface="Arial" panose="020B0604020202020204" pitchFamily="34" charset="0"/>
              <a:buChar char="•"/>
              <a:defRPr sz="2800" kern="1200">
                <a:solidFill>
                  <a:srgbClr val="232323"/>
                </a:solidFill>
                <a:latin typeface="Franklin Gothic Book" panose="020B0503020102020204" pitchFamily="34" charset="0"/>
                <a:ea typeface="+mn-ea"/>
                <a:cs typeface="+mn-cs"/>
              </a:defRPr>
            </a:lvl1pPr>
            <a:lvl2pPr marL="914400" indent="-346075" algn="l" rtl="0" eaLnBrk="1" fontAlgn="base" hangingPunct="1">
              <a:spcBef>
                <a:spcPct val="20000"/>
              </a:spcBef>
              <a:spcAft>
                <a:spcPct val="0"/>
              </a:spcAft>
              <a:buClr>
                <a:srgbClr val="2D94E0"/>
              </a:buClr>
              <a:buFont typeface="Arial" panose="020B0604020202020204" pitchFamily="34" charset="0"/>
              <a:buChar char="•"/>
              <a:defRPr sz="2400" kern="1200">
                <a:solidFill>
                  <a:srgbClr val="232323"/>
                </a:solidFill>
                <a:latin typeface="Franklin Gothic Book" panose="020B0503020102020204" pitchFamily="34" charset="0"/>
                <a:ea typeface="+mn-ea"/>
                <a:cs typeface="+mn-cs"/>
              </a:defRPr>
            </a:lvl2pPr>
            <a:lvl3pPr marL="1260475" indent="-346075" algn="l" defTabSz="1030288" rtl="0" eaLnBrk="1" fontAlgn="base" hangingPunct="1">
              <a:spcBef>
                <a:spcPct val="20000"/>
              </a:spcBef>
              <a:spcAft>
                <a:spcPct val="0"/>
              </a:spcAft>
              <a:buClr>
                <a:srgbClr val="2D94E0"/>
              </a:buClr>
              <a:buFont typeface="Arial" panose="020B0604020202020204" pitchFamily="34" charset="0"/>
              <a:buChar char="•"/>
              <a:defRPr sz="2000" kern="1200">
                <a:solidFill>
                  <a:srgbClr val="232323"/>
                </a:solidFill>
                <a:latin typeface="Franklin Gothic Book" panose="020B0503020102020204" pitchFamily="34" charset="0"/>
                <a:ea typeface="+mn-ea"/>
                <a:cs typeface="+mn-cs"/>
              </a:defRPr>
            </a:lvl3pPr>
            <a:lvl4pPr marL="1279525" indent="-228600" algn="l" rtl="0" eaLnBrk="1" fontAlgn="base" hangingPunct="1">
              <a:spcBef>
                <a:spcPct val="20000"/>
              </a:spcBef>
              <a:spcAft>
                <a:spcPct val="0"/>
              </a:spcAft>
              <a:buClr>
                <a:srgbClr val="95A39D"/>
              </a:buClr>
              <a:buFont typeface="Arial" charset="0"/>
              <a:buChar char="•"/>
              <a:defRPr sz="1600" kern="1200">
                <a:solidFill>
                  <a:schemeClr val="tx1"/>
                </a:solidFill>
                <a:latin typeface="+mn-lt"/>
                <a:ea typeface="+mn-ea"/>
                <a:cs typeface="+mn-cs"/>
              </a:defRPr>
            </a:lvl4pPr>
            <a:lvl5pPr marL="1554163" indent="-228600" algn="l" rtl="0" eaLnBrk="1" fontAlgn="base" hangingPunct="1">
              <a:spcBef>
                <a:spcPct val="20000"/>
              </a:spcBef>
              <a:spcAft>
                <a:spcPct val="0"/>
              </a:spcAft>
              <a:buClr>
                <a:srgbClr val="C89F5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573087" indent="-457200">
              <a:buClrTx/>
              <a:buFont typeface="+mj-lt"/>
              <a:buAutoNum type="arabicPeriod" startAt="3"/>
            </a:pPr>
            <a:r>
              <a:rPr lang="en-US" sz="2000" b="1" noProof="0" dirty="0">
                <a:solidFill>
                  <a:schemeClr val="tx1">
                    <a:lumMod val="50000"/>
                  </a:schemeClr>
                </a:solidFill>
                <a:latin typeface="+mn-lt"/>
                <a:cs typeface="Arial" panose="020B0604020202020204" pitchFamily="34" charset="0"/>
              </a:rPr>
              <a:t>Audit Weekly</a:t>
            </a:r>
          </a:p>
        </p:txBody>
      </p:sp>
      <p:sp>
        <p:nvSpPr>
          <p:cNvPr id="8" name="Content Placeholder 5">
            <a:extLst>
              <a:ext uri="{FF2B5EF4-FFF2-40B4-BE49-F238E27FC236}">
                <a16:creationId xmlns:a16="http://schemas.microsoft.com/office/drawing/2014/main" id="{94E6518B-DF65-D3CD-A7A0-1E70BF972757}"/>
              </a:ext>
            </a:extLst>
          </p:cNvPr>
          <p:cNvSpPr txBox="1">
            <a:spLocks/>
          </p:cNvSpPr>
          <p:nvPr/>
        </p:nvSpPr>
        <p:spPr>
          <a:xfrm>
            <a:off x="1082565" y="4578305"/>
            <a:ext cx="6346147" cy="519013"/>
          </a:xfrm>
          <a:prstGeom prst="rect">
            <a:avLst/>
          </a:prstGeom>
        </p:spPr>
        <p:txBody>
          <a:bodyPr/>
          <a:lstStyle>
            <a:lvl1pPr marL="568325" indent="-452438" algn="l" rtl="0" eaLnBrk="1" fontAlgn="base" hangingPunct="1">
              <a:spcBef>
                <a:spcPct val="20000"/>
              </a:spcBef>
              <a:spcAft>
                <a:spcPct val="0"/>
              </a:spcAft>
              <a:buClr>
                <a:srgbClr val="2D94E0"/>
              </a:buClr>
              <a:buFont typeface="Arial" panose="020B0604020202020204" pitchFamily="34" charset="0"/>
              <a:buChar char="•"/>
              <a:defRPr sz="2800" kern="1200">
                <a:solidFill>
                  <a:srgbClr val="232323"/>
                </a:solidFill>
                <a:latin typeface="Franklin Gothic Book" panose="020B0503020102020204" pitchFamily="34" charset="0"/>
                <a:ea typeface="+mn-ea"/>
                <a:cs typeface="+mn-cs"/>
              </a:defRPr>
            </a:lvl1pPr>
            <a:lvl2pPr marL="914400" indent="-346075" algn="l" rtl="0" eaLnBrk="1" fontAlgn="base" hangingPunct="1">
              <a:spcBef>
                <a:spcPct val="20000"/>
              </a:spcBef>
              <a:spcAft>
                <a:spcPct val="0"/>
              </a:spcAft>
              <a:buClr>
                <a:srgbClr val="2D94E0"/>
              </a:buClr>
              <a:buFont typeface="Arial" panose="020B0604020202020204" pitchFamily="34" charset="0"/>
              <a:buChar char="•"/>
              <a:defRPr sz="2400" kern="1200">
                <a:solidFill>
                  <a:srgbClr val="232323"/>
                </a:solidFill>
                <a:latin typeface="Franklin Gothic Book" panose="020B0503020102020204" pitchFamily="34" charset="0"/>
                <a:ea typeface="+mn-ea"/>
                <a:cs typeface="+mn-cs"/>
              </a:defRPr>
            </a:lvl2pPr>
            <a:lvl3pPr marL="1260475" indent="-346075" algn="l" defTabSz="1030288" rtl="0" eaLnBrk="1" fontAlgn="base" hangingPunct="1">
              <a:spcBef>
                <a:spcPct val="20000"/>
              </a:spcBef>
              <a:spcAft>
                <a:spcPct val="0"/>
              </a:spcAft>
              <a:buClr>
                <a:srgbClr val="2D94E0"/>
              </a:buClr>
              <a:buFont typeface="Arial" panose="020B0604020202020204" pitchFamily="34" charset="0"/>
              <a:buChar char="•"/>
              <a:defRPr sz="2000" kern="1200">
                <a:solidFill>
                  <a:srgbClr val="232323"/>
                </a:solidFill>
                <a:latin typeface="Franklin Gothic Book" panose="020B0503020102020204" pitchFamily="34" charset="0"/>
                <a:ea typeface="+mn-ea"/>
                <a:cs typeface="+mn-cs"/>
              </a:defRPr>
            </a:lvl3pPr>
            <a:lvl4pPr marL="1279525" indent="-228600" algn="l" rtl="0" eaLnBrk="1" fontAlgn="base" hangingPunct="1">
              <a:spcBef>
                <a:spcPct val="20000"/>
              </a:spcBef>
              <a:spcAft>
                <a:spcPct val="0"/>
              </a:spcAft>
              <a:buClr>
                <a:srgbClr val="95A39D"/>
              </a:buClr>
              <a:buFont typeface="Arial" charset="0"/>
              <a:buChar char="•"/>
              <a:defRPr sz="1600" kern="1200">
                <a:solidFill>
                  <a:schemeClr val="tx1"/>
                </a:solidFill>
                <a:latin typeface="+mn-lt"/>
                <a:ea typeface="+mn-ea"/>
                <a:cs typeface="+mn-cs"/>
              </a:defRPr>
            </a:lvl4pPr>
            <a:lvl5pPr marL="1554163" indent="-228600" algn="l" rtl="0" eaLnBrk="1" fontAlgn="base" hangingPunct="1">
              <a:spcBef>
                <a:spcPct val="20000"/>
              </a:spcBef>
              <a:spcAft>
                <a:spcPct val="0"/>
              </a:spcAft>
              <a:buClr>
                <a:srgbClr val="C89F5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285750" indent="-285750">
              <a:buClr>
                <a:schemeClr val="bg2"/>
              </a:buClr>
              <a:buFont typeface="Arial" panose="020B0604020202020204" pitchFamily="34" charset="0"/>
              <a:buChar char="•"/>
            </a:pPr>
            <a:r>
              <a:rPr lang="en-US" sz="1400" noProof="0" dirty="0">
                <a:latin typeface="Arial" panose="020B0604020202020204" pitchFamily="34" charset="0"/>
                <a:cs typeface="Arial" panose="020B0604020202020204" pitchFamily="34" charset="0"/>
              </a:rPr>
              <a:t>Set aside time to review recent orders and correct issues.</a:t>
            </a:r>
          </a:p>
        </p:txBody>
      </p:sp>
      <p:pic>
        <p:nvPicPr>
          <p:cNvPr id="9" name="Picture 8" descr="A blue wall clock showing the time 11:59">
            <a:extLst>
              <a:ext uri="{FF2B5EF4-FFF2-40B4-BE49-F238E27FC236}">
                <a16:creationId xmlns:a16="http://schemas.microsoft.com/office/drawing/2014/main" id="{409D6F49-3EFF-8012-F602-11E867D8608B}"/>
              </a:ext>
            </a:extLst>
          </p:cNvPr>
          <p:cNvPicPr>
            <a:picLocks noChangeAspect="1"/>
          </p:cNvPicPr>
          <p:nvPr/>
        </p:nvPicPr>
        <p:blipFill>
          <a:blip r:embed="rId3" cstate="print">
            <a:extLst>
              <a:ext uri="{28A0092B-C50C-407E-A947-70E740481C1C}">
                <a14:useLocalDpi xmlns:a14="http://schemas.microsoft.com/office/drawing/2010/main" val="0"/>
              </a:ext>
            </a:extLst>
          </a:blip>
          <a:srcRect l="4493" r="39619"/>
          <a:stretch/>
        </p:blipFill>
        <p:spPr>
          <a:xfrm>
            <a:off x="8069944" y="1450428"/>
            <a:ext cx="3652156" cy="4340772"/>
          </a:xfrm>
          <a:prstGeom prst="roundRect">
            <a:avLst>
              <a:gd name="adj" fmla="val 1919"/>
            </a:avLst>
          </a:prstGeom>
        </p:spPr>
      </p:pic>
    </p:spTree>
    <p:extLst>
      <p:ext uri="{BB962C8B-B14F-4D97-AF65-F5344CB8AC3E}">
        <p14:creationId xmlns:p14="http://schemas.microsoft.com/office/powerpoint/2010/main" val="110454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E4D2B7-9B8C-ED7D-7853-1CE99C06AEA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FF349D9-99E4-3E89-A443-E878077BAB97}"/>
              </a:ext>
            </a:extLst>
          </p:cNvPr>
          <p:cNvSpPr>
            <a:spLocks noGrp="1"/>
          </p:cNvSpPr>
          <p:nvPr>
            <p:ph type="title"/>
          </p:nvPr>
        </p:nvSpPr>
        <p:spPr>
          <a:xfrm>
            <a:off x="609599" y="365125"/>
            <a:ext cx="11195619" cy="1325563"/>
          </a:xfrm>
        </p:spPr>
        <p:txBody>
          <a:bodyPr/>
          <a:lstStyle/>
          <a:p>
            <a:r>
              <a:rPr lang="en-US" sz="4000" noProof="0" dirty="0"/>
              <a:t>Master POS Troubleshooting</a:t>
            </a:r>
            <a:endParaRPr lang="en-US" noProof="0" dirty="0"/>
          </a:p>
        </p:txBody>
      </p:sp>
      <p:sp>
        <p:nvSpPr>
          <p:cNvPr id="3" name="Content Placeholder 5">
            <a:extLst>
              <a:ext uri="{FF2B5EF4-FFF2-40B4-BE49-F238E27FC236}">
                <a16:creationId xmlns:a16="http://schemas.microsoft.com/office/drawing/2014/main" id="{B052F35F-46E0-E231-B2CD-0A3943A22E4E}"/>
              </a:ext>
            </a:extLst>
          </p:cNvPr>
          <p:cNvSpPr txBox="1">
            <a:spLocks/>
          </p:cNvSpPr>
          <p:nvPr/>
        </p:nvSpPr>
        <p:spPr>
          <a:xfrm>
            <a:off x="609599" y="1488889"/>
            <a:ext cx="4820045" cy="3574995"/>
          </a:xfrm>
          <a:prstGeom prst="rect">
            <a:avLst/>
          </a:prstGeom>
        </p:spPr>
        <p:txBody>
          <a:bodyPr/>
          <a:lstStyle>
            <a:lvl1pPr marL="568325" indent="-452438" algn="l" rtl="0" eaLnBrk="1" fontAlgn="base" hangingPunct="1">
              <a:spcBef>
                <a:spcPct val="20000"/>
              </a:spcBef>
              <a:spcAft>
                <a:spcPct val="0"/>
              </a:spcAft>
              <a:buClr>
                <a:srgbClr val="2D94E0"/>
              </a:buClr>
              <a:buFont typeface="Arial" panose="020B0604020202020204" pitchFamily="34" charset="0"/>
              <a:buChar char="•"/>
              <a:defRPr sz="2800" kern="1200">
                <a:solidFill>
                  <a:srgbClr val="232323"/>
                </a:solidFill>
                <a:latin typeface="Franklin Gothic Book" panose="020B0503020102020204" pitchFamily="34" charset="0"/>
                <a:ea typeface="+mn-ea"/>
                <a:cs typeface="+mn-cs"/>
              </a:defRPr>
            </a:lvl1pPr>
            <a:lvl2pPr marL="914400" indent="-346075" algn="l" rtl="0" eaLnBrk="1" fontAlgn="base" hangingPunct="1">
              <a:spcBef>
                <a:spcPct val="20000"/>
              </a:spcBef>
              <a:spcAft>
                <a:spcPct val="0"/>
              </a:spcAft>
              <a:buClr>
                <a:srgbClr val="2D94E0"/>
              </a:buClr>
              <a:buFont typeface="Arial" panose="020B0604020202020204" pitchFamily="34" charset="0"/>
              <a:buChar char="•"/>
              <a:defRPr sz="2400" kern="1200">
                <a:solidFill>
                  <a:srgbClr val="232323"/>
                </a:solidFill>
                <a:latin typeface="Franklin Gothic Book" panose="020B0503020102020204" pitchFamily="34" charset="0"/>
                <a:ea typeface="+mn-ea"/>
                <a:cs typeface="+mn-cs"/>
              </a:defRPr>
            </a:lvl2pPr>
            <a:lvl3pPr marL="1260475" indent="-346075" algn="l" defTabSz="1030288" rtl="0" eaLnBrk="1" fontAlgn="base" hangingPunct="1">
              <a:spcBef>
                <a:spcPct val="20000"/>
              </a:spcBef>
              <a:spcAft>
                <a:spcPct val="0"/>
              </a:spcAft>
              <a:buClr>
                <a:srgbClr val="2D94E0"/>
              </a:buClr>
              <a:buFont typeface="Arial" panose="020B0604020202020204" pitchFamily="34" charset="0"/>
              <a:buChar char="•"/>
              <a:defRPr sz="2000" kern="1200">
                <a:solidFill>
                  <a:srgbClr val="232323"/>
                </a:solidFill>
                <a:latin typeface="Franklin Gothic Book" panose="020B0503020102020204" pitchFamily="34" charset="0"/>
                <a:ea typeface="+mn-ea"/>
                <a:cs typeface="+mn-cs"/>
              </a:defRPr>
            </a:lvl3pPr>
            <a:lvl4pPr marL="1279525" indent="-228600" algn="l" rtl="0" eaLnBrk="1" fontAlgn="base" hangingPunct="1">
              <a:spcBef>
                <a:spcPct val="20000"/>
              </a:spcBef>
              <a:spcAft>
                <a:spcPct val="0"/>
              </a:spcAft>
              <a:buClr>
                <a:srgbClr val="95A39D"/>
              </a:buClr>
              <a:buFont typeface="Arial" charset="0"/>
              <a:buChar char="•"/>
              <a:defRPr sz="1600" kern="1200">
                <a:solidFill>
                  <a:schemeClr val="tx1"/>
                </a:solidFill>
                <a:latin typeface="+mn-lt"/>
                <a:ea typeface="+mn-ea"/>
                <a:cs typeface="+mn-cs"/>
              </a:defRPr>
            </a:lvl4pPr>
            <a:lvl5pPr marL="1554163" indent="-228600" algn="l" rtl="0" eaLnBrk="1" fontAlgn="base" hangingPunct="1">
              <a:spcBef>
                <a:spcPct val="20000"/>
              </a:spcBef>
              <a:spcAft>
                <a:spcPct val="0"/>
              </a:spcAft>
              <a:buClr>
                <a:srgbClr val="C89F5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285750" indent="-285750">
              <a:buClr>
                <a:schemeClr val="bg2"/>
              </a:buClr>
              <a:buFont typeface="Arial" panose="020B0604020202020204" pitchFamily="34" charset="0"/>
              <a:buChar char="•"/>
            </a:pPr>
            <a:r>
              <a:rPr lang="en-US" sz="1800" noProof="0" dirty="0">
                <a:latin typeface="Arial" panose="020B0604020202020204" pitchFamily="34" charset="0"/>
                <a:cs typeface="Arial" panose="020B0604020202020204" pitchFamily="34" charset="0"/>
              </a:rPr>
              <a:t>Identify common errors and implement corrections using IDEAL tools.</a:t>
            </a:r>
          </a:p>
          <a:p>
            <a:pPr marL="285750" indent="-285750">
              <a:buClr>
                <a:schemeClr val="bg2"/>
              </a:buClr>
              <a:buFont typeface="Arial" panose="020B0604020202020204" pitchFamily="34" charset="0"/>
              <a:buChar char="•"/>
            </a:pPr>
            <a:endParaRPr lang="en-US" sz="1800" noProof="0" dirty="0">
              <a:latin typeface="Arial" panose="020B0604020202020204" pitchFamily="34" charset="0"/>
              <a:cs typeface="Arial" panose="020B0604020202020204" pitchFamily="34" charset="0"/>
            </a:endParaRPr>
          </a:p>
          <a:p>
            <a:pPr marL="285750" indent="-285750">
              <a:buClr>
                <a:schemeClr val="bg2"/>
              </a:buClr>
              <a:buFont typeface="Arial" panose="020B0604020202020204" pitchFamily="34" charset="0"/>
              <a:buChar char="•"/>
            </a:pPr>
            <a:r>
              <a:rPr lang="en-US" sz="1800" noProof="0" dirty="0">
                <a:latin typeface="Arial" panose="020B0604020202020204" pitchFamily="34" charset="0"/>
                <a:cs typeface="Arial" panose="020B0604020202020204" pitchFamily="34" charset="0"/>
              </a:rPr>
              <a:t>Leverage reports like the Sales Order Audit Report to monitor changes.</a:t>
            </a:r>
          </a:p>
          <a:p>
            <a:pPr marL="285750" indent="-285750">
              <a:buClr>
                <a:schemeClr val="bg2"/>
              </a:buClr>
              <a:buFont typeface="Arial" panose="020B0604020202020204" pitchFamily="34" charset="0"/>
              <a:buChar char="•"/>
            </a:pPr>
            <a:endParaRPr lang="en-US" sz="1800" noProof="0" dirty="0">
              <a:latin typeface="Arial" panose="020B0604020202020204" pitchFamily="34" charset="0"/>
              <a:cs typeface="Arial" panose="020B0604020202020204" pitchFamily="34" charset="0"/>
            </a:endParaRPr>
          </a:p>
          <a:p>
            <a:pPr marL="285750" indent="-285750">
              <a:buClr>
                <a:schemeClr val="bg2"/>
              </a:buClr>
              <a:buFont typeface="Arial" panose="020B0604020202020204" pitchFamily="34" charset="0"/>
              <a:buChar char="•"/>
            </a:pPr>
            <a:r>
              <a:rPr lang="en-US" sz="1800" noProof="0" dirty="0">
                <a:latin typeface="Arial" panose="020B0604020202020204" pitchFamily="34" charset="0"/>
                <a:cs typeface="Arial" panose="020B0604020202020204" pitchFamily="34" charset="0"/>
              </a:rPr>
              <a:t>Train staff regularly to ensure accurate sales order entry.</a:t>
            </a:r>
          </a:p>
        </p:txBody>
      </p:sp>
      <p:sp>
        <p:nvSpPr>
          <p:cNvPr id="4" name="Content Placeholder 5">
            <a:extLst>
              <a:ext uri="{FF2B5EF4-FFF2-40B4-BE49-F238E27FC236}">
                <a16:creationId xmlns:a16="http://schemas.microsoft.com/office/drawing/2014/main" id="{E80F5B30-953D-1646-D182-90FC627A912A}"/>
              </a:ext>
            </a:extLst>
          </p:cNvPr>
          <p:cNvSpPr txBox="1">
            <a:spLocks/>
          </p:cNvSpPr>
          <p:nvPr/>
        </p:nvSpPr>
        <p:spPr>
          <a:xfrm>
            <a:off x="6096000" y="1488889"/>
            <a:ext cx="4820045" cy="1632683"/>
          </a:xfrm>
          <a:prstGeom prst="rect">
            <a:avLst/>
          </a:prstGeom>
        </p:spPr>
        <p:txBody>
          <a:bodyPr/>
          <a:lstStyle>
            <a:lvl1pPr marL="568325" indent="-452438" algn="l" rtl="0" eaLnBrk="1" fontAlgn="base" hangingPunct="1">
              <a:spcBef>
                <a:spcPct val="20000"/>
              </a:spcBef>
              <a:spcAft>
                <a:spcPct val="0"/>
              </a:spcAft>
              <a:buClr>
                <a:srgbClr val="2D94E0"/>
              </a:buClr>
              <a:buFont typeface="Arial" panose="020B0604020202020204" pitchFamily="34" charset="0"/>
              <a:buChar char="•"/>
              <a:defRPr sz="2800" kern="1200">
                <a:solidFill>
                  <a:srgbClr val="232323"/>
                </a:solidFill>
                <a:latin typeface="Franklin Gothic Book" panose="020B0503020102020204" pitchFamily="34" charset="0"/>
                <a:ea typeface="+mn-ea"/>
                <a:cs typeface="+mn-cs"/>
              </a:defRPr>
            </a:lvl1pPr>
            <a:lvl2pPr marL="914400" indent="-346075" algn="l" rtl="0" eaLnBrk="1" fontAlgn="base" hangingPunct="1">
              <a:spcBef>
                <a:spcPct val="20000"/>
              </a:spcBef>
              <a:spcAft>
                <a:spcPct val="0"/>
              </a:spcAft>
              <a:buClr>
                <a:srgbClr val="2D94E0"/>
              </a:buClr>
              <a:buFont typeface="Arial" panose="020B0604020202020204" pitchFamily="34" charset="0"/>
              <a:buChar char="•"/>
              <a:defRPr sz="2400" kern="1200">
                <a:solidFill>
                  <a:srgbClr val="232323"/>
                </a:solidFill>
                <a:latin typeface="Franklin Gothic Book" panose="020B0503020102020204" pitchFamily="34" charset="0"/>
                <a:ea typeface="+mn-ea"/>
                <a:cs typeface="+mn-cs"/>
              </a:defRPr>
            </a:lvl2pPr>
            <a:lvl3pPr marL="1260475" indent="-346075" algn="l" defTabSz="1030288" rtl="0" eaLnBrk="1" fontAlgn="base" hangingPunct="1">
              <a:spcBef>
                <a:spcPct val="20000"/>
              </a:spcBef>
              <a:spcAft>
                <a:spcPct val="0"/>
              </a:spcAft>
              <a:buClr>
                <a:srgbClr val="2D94E0"/>
              </a:buClr>
              <a:buFont typeface="Arial" panose="020B0604020202020204" pitchFamily="34" charset="0"/>
              <a:buChar char="•"/>
              <a:defRPr sz="2000" kern="1200">
                <a:solidFill>
                  <a:srgbClr val="232323"/>
                </a:solidFill>
                <a:latin typeface="Franklin Gothic Book" panose="020B0503020102020204" pitchFamily="34" charset="0"/>
                <a:ea typeface="+mn-ea"/>
                <a:cs typeface="+mn-cs"/>
              </a:defRPr>
            </a:lvl3pPr>
            <a:lvl4pPr marL="1279525" indent="-228600" algn="l" rtl="0" eaLnBrk="1" fontAlgn="base" hangingPunct="1">
              <a:spcBef>
                <a:spcPct val="20000"/>
              </a:spcBef>
              <a:spcAft>
                <a:spcPct val="0"/>
              </a:spcAft>
              <a:buClr>
                <a:srgbClr val="95A39D"/>
              </a:buClr>
              <a:buFont typeface="Arial" charset="0"/>
              <a:buChar char="•"/>
              <a:defRPr sz="1600" kern="1200">
                <a:solidFill>
                  <a:schemeClr val="tx1"/>
                </a:solidFill>
                <a:latin typeface="+mn-lt"/>
                <a:ea typeface="+mn-ea"/>
                <a:cs typeface="+mn-cs"/>
              </a:defRPr>
            </a:lvl4pPr>
            <a:lvl5pPr marL="1554163" indent="-228600" algn="l" rtl="0" eaLnBrk="1" fontAlgn="base" hangingPunct="1">
              <a:spcBef>
                <a:spcPct val="20000"/>
              </a:spcBef>
              <a:spcAft>
                <a:spcPct val="0"/>
              </a:spcAft>
              <a:buClr>
                <a:srgbClr val="C89F5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0" indent="0">
              <a:buClr>
                <a:schemeClr val="bg2"/>
              </a:buClr>
              <a:buNone/>
            </a:pPr>
            <a:r>
              <a:rPr lang="en-US" sz="1800" b="1" noProof="0" dirty="0">
                <a:solidFill>
                  <a:schemeClr val="accent6"/>
                </a:solidFill>
                <a:latin typeface="Arial" panose="020B0604020202020204" pitchFamily="34" charset="0"/>
                <a:cs typeface="Arial" panose="020B0604020202020204" pitchFamily="34" charset="0"/>
              </a:rPr>
              <a:t>Challenge</a:t>
            </a:r>
            <a:r>
              <a:rPr lang="en-US" sz="1800" noProof="0" dirty="0">
                <a:solidFill>
                  <a:schemeClr val="accent5"/>
                </a:solidFill>
                <a:latin typeface="Arial" panose="020B0604020202020204" pitchFamily="34" charset="0"/>
                <a:cs typeface="Arial" panose="020B0604020202020204" pitchFamily="34" charset="0"/>
              </a:rPr>
              <a:t> </a:t>
            </a:r>
            <a:r>
              <a:rPr lang="en-US" sz="1800" noProof="0" dirty="0">
                <a:solidFill>
                  <a:schemeClr val="tx1">
                    <a:lumMod val="50000"/>
                  </a:schemeClr>
                </a:solidFill>
                <a:latin typeface="Arial" panose="020B0604020202020204" pitchFamily="34" charset="0"/>
                <a:cs typeface="Arial" panose="020B0604020202020204" pitchFamily="34" charset="0"/>
              </a:rPr>
              <a:t>your team to review and finalize all open sales orders in IDEAL. Use filters to identify orders by status, complete any missing details, and ensure your inventory and financial records are accurate.</a:t>
            </a:r>
          </a:p>
        </p:txBody>
      </p:sp>
    </p:spTree>
    <p:extLst>
      <p:ext uri="{BB962C8B-B14F-4D97-AF65-F5344CB8AC3E}">
        <p14:creationId xmlns:p14="http://schemas.microsoft.com/office/powerpoint/2010/main" val="2435282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33A92E-A97C-FCDF-B0B5-CC62AB0474C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6D16B19-B877-9968-63F7-417C53CB9E9A}"/>
              </a:ext>
            </a:extLst>
          </p:cNvPr>
          <p:cNvSpPr>
            <a:spLocks noGrp="1"/>
          </p:cNvSpPr>
          <p:nvPr>
            <p:ph type="title"/>
          </p:nvPr>
        </p:nvSpPr>
        <p:spPr>
          <a:xfrm>
            <a:off x="609599" y="365125"/>
            <a:ext cx="11195619" cy="1325563"/>
          </a:xfrm>
        </p:spPr>
        <p:txBody>
          <a:bodyPr/>
          <a:lstStyle/>
          <a:p>
            <a:r>
              <a:rPr lang="en-US" sz="4000" noProof="0" dirty="0"/>
              <a:t>Next Steps</a:t>
            </a:r>
            <a:endParaRPr lang="en-US" noProof="0" dirty="0"/>
          </a:p>
        </p:txBody>
      </p:sp>
      <p:sp>
        <p:nvSpPr>
          <p:cNvPr id="10" name="Content Placeholder 5">
            <a:extLst>
              <a:ext uri="{FF2B5EF4-FFF2-40B4-BE49-F238E27FC236}">
                <a16:creationId xmlns:a16="http://schemas.microsoft.com/office/drawing/2014/main" id="{54AED3B6-9CE9-6162-7BC1-0BFFF302DCE7}"/>
              </a:ext>
            </a:extLst>
          </p:cNvPr>
          <p:cNvSpPr txBox="1">
            <a:spLocks/>
          </p:cNvSpPr>
          <p:nvPr/>
        </p:nvSpPr>
        <p:spPr>
          <a:xfrm>
            <a:off x="495038" y="1385472"/>
            <a:ext cx="7173310" cy="1325563"/>
          </a:xfrm>
          <a:prstGeom prst="rect">
            <a:avLst/>
          </a:prstGeom>
        </p:spPr>
        <p:txBody>
          <a:bodyPr/>
          <a:lstStyle>
            <a:lvl1pPr marL="568325" indent="-452438" algn="l" rtl="0" eaLnBrk="1" fontAlgn="base" hangingPunct="1">
              <a:spcBef>
                <a:spcPct val="20000"/>
              </a:spcBef>
              <a:spcAft>
                <a:spcPct val="0"/>
              </a:spcAft>
              <a:buClr>
                <a:srgbClr val="2D94E0"/>
              </a:buClr>
              <a:buFont typeface="Arial" panose="020B0604020202020204" pitchFamily="34" charset="0"/>
              <a:buChar char="•"/>
              <a:defRPr sz="2800" kern="1200">
                <a:solidFill>
                  <a:srgbClr val="232323"/>
                </a:solidFill>
                <a:latin typeface="Franklin Gothic Book" panose="020B0503020102020204" pitchFamily="34" charset="0"/>
                <a:ea typeface="+mn-ea"/>
                <a:cs typeface="+mn-cs"/>
              </a:defRPr>
            </a:lvl1pPr>
            <a:lvl2pPr marL="914400" indent="-346075" algn="l" rtl="0" eaLnBrk="1" fontAlgn="base" hangingPunct="1">
              <a:spcBef>
                <a:spcPct val="20000"/>
              </a:spcBef>
              <a:spcAft>
                <a:spcPct val="0"/>
              </a:spcAft>
              <a:buClr>
                <a:srgbClr val="2D94E0"/>
              </a:buClr>
              <a:buFont typeface="Arial" panose="020B0604020202020204" pitchFamily="34" charset="0"/>
              <a:buChar char="•"/>
              <a:defRPr sz="2400" kern="1200">
                <a:solidFill>
                  <a:srgbClr val="232323"/>
                </a:solidFill>
                <a:latin typeface="Franklin Gothic Book" panose="020B0503020102020204" pitchFamily="34" charset="0"/>
                <a:ea typeface="+mn-ea"/>
                <a:cs typeface="+mn-cs"/>
              </a:defRPr>
            </a:lvl2pPr>
            <a:lvl3pPr marL="1260475" indent="-346075" algn="l" defTabSz="1030288" rtl="0" eaLnBrk="1" fontAlgn="base" hangingPunct="1">
              <a:spcBef>
                <a:spcPct val="20000"/>
              </a:spcBef>
              <a:spcAft>
                <a:spcPct val="0"/>
              </a:spcAft>
              <a:buClr>
                <a:srgbClr val="2D94E0"/>
              </a:buClr>
              <a:buFont typeface="Arial" panose="020B0604020202020204" pitchFamily="34" charset="0"/>
              <a:buChar char="•"/>
              <a:defRPr sz="2000" kern="1200">
                <a:solidFill>
                  <a:srgbClr val="232323"/>
                </a:solidFill>
                <a:latin typeface="Franklin Gothic Book" panose="020B0503020102020204" pitchFamily="34" charset="0"/>
                <a:ea typeface="+mn-ea"/>
                <a:cs typeface="+mn-cs"/>
              </a:defRPr>
            </a:lvl3pPr>
            <a:lvl4pPr marL="1279525" indent="-228600" algn="l" rtl="0" eaLnBrk="1" fontAlgn="base" hangingPunct="1">
              <a:spcBef>
                <a:spcPct val="20000"/>
              </a:spcBef>
              <a:spcAft>
                <a:spcPct val="0"/>
              </a:spcAft>
              <a:buClr>
                <a:srgbClr val="95A39D"/>
              </a:buClr>
              <a:buFont typeface="Arial" charset="0"/>
              <a:buChar char="•"/>
              <a:defRPr sz="1600" kern="1200">
                <a:solidFill>
                  <a:schemeClr val="tx1"/>
                </a:solidFill>
                <a:latin typeface="+mn-lt"/>
                <a:ea typeface="+mn-ea"/>
                <a:cs typeface="+mn-cs"/>
              </a:defRPr>
            </a:lvl4pPr>
            <a:lvl5pPr marL="1554163" indent="-228600" algn="l" rtl="0" eaLnBrk="1" fontAlgn="base" hangingPunct="1">
              <a:spcBef>
                <a:spcPct val="20000"/>
              </a:spcBef>
              <a:spcAft>
                <a:spcPct val="0"/>
              </a:spcAft>
              <a:buClr>
                <a:srgbClr val="C89F5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573087" indent="-457200">
              <a:buClrTx/>
              <a:buFont typeface="+mj-lt"/>
              <a:buAutoNum type="arabicPeriod"/>
            </a:pPr>
            <a:r>
              <a:rPr lang="en-US" sz="2000" noProof="0" dirty="0">
                <a:solidFill>
                  <a:schemeClr val="tx1">
                    <a:lumMod val="50000"/>
                  </a:schemeClr>
                </a:solidFill>
                <a:latin typeface="+mn-lt"/>
                <a:cs typeface="Arial" panose="020B0604020202020204" pitchFamily="34" charset="0"/>
              </a:rPr>
              <a:t>Review your current sales orders for unresolved issues.</a:t>
            </a:r>
          </a:p>
          <a:p>
            <a:pPr marL="573087" indent="-457200">
              <a:buClrTx/>
              <a:buFont typeface="+mj-lt"/>
              <a:buAutoNum type="arabicPeriod"/>
            </a:pPr>
            <a:r>
              <a:rPr lang="en-US" sz="2000" noProof="0" dirty="0">
                <a:solidFill>
                  <a:schemeClr val="tx1">
                    <a:lumMod val="50000"/>
                  </a:schemeClr>
                </a:solidFill>
                <a:latin typeface="+mn-lt"/>
                <a:cs typeface="Arial" panose="020B0604020202020204" pitchFamily="34" charset="0"/>
              </a:rPr>
              <a:t>Use the Sales Order Audit Report to identify adjustments.</a:t>
            </a:r>
          </a:p>
          <a:p>
            <a:pPr marL="573087" indent="-457200">
              <a:buClrTx/>
              <a:buFont typeface="+mj-lt"/>
              <a:buAutoNum type="arabicPeriod"/>
            </a:pPr>
            <a:r>
              <a:rPr lang="en-US" sz="2000" noProof="0" dirty="0">
                <a:solidFill>
                  <a:schemeClr val="tx1">
                    <a:lumMod val="50000"/>
                  </a:schemeClr>
                </a:solidFill>
                <a:latin typeface="+mn-lt"/>
                <a:cs typeface="Arial" panose="020B0604020202020204" pitchFamily="34" charset="0"/>
              </a:rPr>
              <a:t>Train staff on proper order entry techniques.</a:t>
            </a:r>
          </a:p>
        </p:txBody>
      </p:sp>
      <p:pic>
        <p:nvPicPr>
          <p:cNvPr id="11" name="Picture 10">
            <a:extLst>
              <a:ext uri="{FF2B5EF4-FFF2-40B4-BE49-F238E27FC236}">
                <a16:creationId xmlns:a16="http://schemas.microsoft.com/office/drawing/2014/main" id="{2768884E-6095-39B7-D3A7-64E33B9C182E}"/>
              </a:ext>
            </a:extLst>
          </p:cNvPr>
          <p:cNvPicPr>
            <a:picLocks noChangeAspect="1"/>
          </p:cNvPicPr>
          <p:nvPr/>
        </p:nvPicPr>
        <p:blipFill>
          <a:blip r:embed="rId2" cstate="print">
            <a:extLst>
              <a:ext uri="{28A0092B-C50C-407E-A947-70E740481C1C}">
                <a14:useLocalDpi xmlns:a14="http://schemas.microsoft.com/office/drawing/2010/main" val="0"/>
              </a:ext>
            </a:extLst>
          </a:blip>
          <a:srcRect l="21913" r="21913"/>
          <a:stretch/>
        </p:blipFill>
        <p:spPr>
          <a:xfrm>
            <a:off x="8069944" y="1450428"/>
            <a:ext cx="3652156" cy="4340772"/>
          </a:xfrm>
          <a:prstGeom prst="roundRect">
            <a:avLst>
              <a:gd name="adj" fmla="val 1919"/>
            </a:avLst>
          </a:prstGeom>
        </p:spPr>
      </p:pic>
    </p:spTree>
    <p:extLst>
      <p:ext uri="{BB962C8B-B14F-4D97-AF65-F5344CB8AC3E}">
        <p14:creationId xmlns:p14="http://schemas.microsoft.com/office/powerpoint/2010/main" val="1680173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1E69B-D6BE-8996-1F8E-B6BAEC8EB8B6}"/>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290C78FE-2368-C6A2-9AB3-74E0389F6911}"/>
              </a:ext>
            </a:extLst>
          </p:cNvPr>
          <p:cNvSpPr txBox="1"/>
          <p:nvPr/>
        </p:nvSpPr>
        <p:spPr>
          <a:xfrm>
            <a:off x="1352233" y="1494662"/>
            <a:ext cx="6281466" cy="4478662"/>
          </a:xfrm>
          <a:prstGeom prst="rect">
            <a:avLst/>
          </a:prstGeom>
          <a:noFill/>
        </p:spPr>
        <p:txBody>
          <a:bodyPr wrap="square" rtlCol="0">
            <a:spAutoFit/>
          </a:bodyPr>
          <a:lstStyle/>
          <a:p>
            <a:pPr>
              <a:lnSpc>
                <a:spcPct val="150000"/>
              </a:lnSpc>
            </a:pPr>
            <a:r>
              <a:rPr lang="en-US" sz="1600" b="1" dirty="0">
                <a:latin typeface="+mj-lt"/>
                <a:hlinkClick r:id="rId2"/>
              </a:rPr>
              <a:t>Recording a Product Return</a:t>
            </a:r>
            <a:endParaRPr lang="en-US" sz="1600" b="1" dirty="0">
              <a:latin typeface="+mj-lt"/>
            </a:endParaRPr>
          </a:p>
          <a:p>
            <a:pPr>
              <a:lnSpc>
                <a:spcPct val="150000"/>
              </a:lnSpc>
            </a:pPr>
            <a:endParaRPr lang="en-US" sz="1600" b="1" dirty="0">
              <a:latin typeface="+mj-lt"/>
            </a:endParaRPr>
          </a:p>
          <a:p>
            <a:pPr>
              <a:lnSpc>
                <a:spcPct val="150000"/>
              </a:lnSpc>
            </a:pPr>
            <a:r>
              <a:rPr lang="en-US" sz="1600" b="1" dirty="0">
                <a:latin typeface="+mj-lt"/>
                <a:hlinkClick r:id="rId3"/>
              </a:rPr>
              <a:t>Restricting Rights to Reversing Invoices</a:t>
            </a:r>
            <a:endParaRPr lang="en-US" sz="1600" b="1" dirty="0">
              <a:latin typeface="+mj-lt"/>
            </a:endParaRPr>
          </a:p>
          <a:p>
            <a:pPr>
              <a:lnSpc>
                <a:spcPct val="150000"/>
              </a:lnSpc>
            </a:pPr>
            <a:endParaRPr lang="en-US" sz="1600" b="1" dirty="0">
              <a:latin typeface="+mj-lt"/>
            </a:endParaRPr>
          </a:p>
          <a:p>
            <a:pPr>
              <a:lnSpc>
                <a:spcPct val="150000"/>
              </a:lnSpc>
            </a:pPr>
            <a:r>
              <a:rPr lang="en-US" sz="1600" b="1" dirty="0">
                <a:latin typeface="+mj-lt"/>
                <a:hlinkClick r:id="rId4"/>
              </a:rPr>
              <a:t>Returning a Customer Deposit On An Order</a:t>
            </a:r>
            <a:endParaRPr lang="en-US" sz="1600" b="1" dirty="0">
              <a:latin typeface="+mj-lt"/>
            </a:endParaRPr>
          </a:p>
          <a:p>
            <a:pPr>
              <a:lnSpc>
                <a:spcPct val="150000"/>
              </a:lnSpc>
            </a:pPr>
            <a:endParaRPr lang="en-US" sz="1600" b="1" dirty="0">
              <a:latin typeface="+mj-lt"/>
            </a:endParaRPr>
          </a:p>
          <a:p>
            <a:pPr>
              <a:lnSpc>
                <a:spcPct val="150000"/>
              </a:lnSpc>
            </a:pPr>
            <a:r>
              <a:rPr lang="en-US" sz="1600" b="1" dirty="0">
                <a:solidFill>
                  <a:srgbClr val="1659A1"/>
                </a:solidFill>
                <a:latin typeface="+mj-lt"/>
                <a:hlinkClick r:id="rId5">
                  <a:extLst>
                    <a:ext uri="{A12FA001-AC4F-418D-AE19-62706E023703}">
                      <ahyp:hlinkClr xmlns:ahyp="http://schemas.microsoft.com/office/drawing/2018/hyperlinkcolor" val="tx"/>
                    </a:ext>
                  </a:extLst>
                </a:hlinkClick>
              </a:rPr>
              <a:t>When Adding A Serial Number To A Sales Order The Net Price Changes To A Different Price</a:t>
            </a:r>
            <a:endParaRPr lang="en-US" sz="1600" b="1" dirty="0">
              <a:solidFill>
                <a:srgbClr val="1659A1"/>
              </a:solidFill>
              <a:latin typeface="+mj-lt"/>
            </a:endParaRPr>
          </a:p>
          <a:p>
            <a:pPr>
              <a:lnSpc>
                <a:spcPct val="150000"/>
              </a:lnSpc>
            </a:pPr>
            <a:endParaRPr lang="en-US" sz="1600" b="1" dirty="0">
              <a:solidFill>
                <a:srgbClr val="1659A1"/>
              </a:solidFill>
              <a:latin typeface="+mj-lt"/>
            </a:endParaRPr>
          </a:p>
          <a:p>
            <a:pPr>
              <a:lnSpc>
                <a:spcPct val="150000"/>
              </a:lnSpc>
            </a:pPr>
            <a:r>
              <a:rPr lang="en-US" sz="1600" b="1" dirty="0">
                <a:solidFill>
                  <a:srgbClr val="1659A1"/>
                </a:solidFill>
                <a:latin typeface="+mj-lt"/>
                <a:hlinkClick r:id="rId6">
                  <a:extLst>
                    <a:ext uri="{A12FA001-AC4F-418D-AE19-62706E023703}">
                      <ahyp:hlinkClr xmlns:ahyp="http://schemas.microsoft.com/office/drawing/2018/hyperlinkcolor" val="tx"/>
                    </a:ext>
                  </a:extLst>
                </a:hlinkClick>
              </a:rPr>
              <a:t>How to Re-allocate or Un-allocate All Orders</a:t>
            </a:r>
            <a:endParaRPr lang="en-US" sz="1600" b="1" dirty="0">
              <a:solidFill>
                <a:srgbClr val="1659A1"/>
              </a:solidFill>
              <a:latin typeface="+mj-lt"/>
            </a:endParaRPr>
          </a:p>
          <a:p>
            <a:pPr>
              <a:lnSpc>
                <a:spcPct val="150000"/>
              </a:lnSpc>
            </a:pPr>
            <a:endParaRPr lang="en-US" sz="1600" b="1" dirty="0">
              <a:solidFill>
                <a:srgbClr val="1659A1"/>
              </a:solidFill>
              <a:latin typeface="+mj-lt"/>
            </a:endParaRPr>
          </a:p>
          <a:p>
            <a:pPr>
              <a:lnSpc>
                <a:spcPct val="150000"/>
              </a:lnSpc>
            </a:pPr>
            <a:r>
              <a:rPr lang="en-US" sz="1600" b="1" dirty="0">
                <a:solidFill>
                  <a:srgbClr val="1659A1"/>
                </a:solidFill>
                <a:latin typeface="+mj-lt"/>
                <a:hlinkClick r:id="rId7">
                  <a:extLst>
                    <a:ext uri="{A12FA001-AC4F-418D-AE19-62706E023703}">
                      <ahyp:hlinkClr xmlns:ahyp="http://schemas.microsoft.com/office/drawing/2018/hyperlinkcolor" val="tx"/>
                    </a:ext>
                  </a:extLst>
                </a:hlinkClick>
              </a:rPr>
              <a:t>Voiding or Reversing an Invoice</a:t>
            </a:r>
            <a:endParaRPr lang="en-US" sz="1600" b="1" dirty="0">
              <a:solidFill>
                <a:srgbClr val="1659A1"/>
              </a:solidFill>
              <a:latin typeface="+mj-lt"/>
            </a:endParaRPr>
          </a:p>
        </p:txBody>
      </p:sp>
      <p:sp>
        <p:nvSpPr>
          <p:cNvPr id="5" name="Title 2">
            <a:extLst>
              <a:ext uri="{FF2B5EF4-FFF2-40B4-BE49-F238E27FC236}">
                <a16:creationId xmlns:a16="http://schemas.microsoft.com/office/drawing/2014/main" id="{8404391C-BC26-7D36-5E56-F4CC8487BEB1}"/>
              </a:ext>
            </a:extLst>
          </p:cNvPr>
          <p:cNvSpPr>
            <a:spLocks noGrp="1"/>
          </p:cNvSpPr>
          <p:nvPr>
            <p:ph type="title"/>
          </p:nvPr>
        </p:nvSpPr>
        <p:spPr/>
        <p:txBody>
          <a:bodyPr/>
          <a:lstStyle/>
          <a:p>
            <a:r>
              <a:rPr lang="en-US" dirty="0"/>
              <a:t>Knowledge Base Resources</a:t>
            </a:r>
          </a:p>
        </p:txBody>
      </p:sp>
      <p:pic>
        <p:nvPicPr>
          <p:cNvPr id="8" name="Graphic 7">
            <a:extLst>
              <a:ext uri="{FF2B5EF4-FFF2-40B4-BE49-F238E27FC236}">
                <a16:creationId xmlns:a16="http://schemas.microsoft.com/office/drawing/2014/main" id="{4AA72B67-4E0E-4B21-0A3B-8173CDB8973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06885" y="1573012"/>
            <a:ext cx="424507" cy="356519"/>
          </a:xfrm>
          <a:prstGeom prst="rect">
            <a:avLst/>
          </a:prstGeom>
        </p:spPr>
      </p:pic>
      <p:pic>
        <p:nvPicPr>
          <p:cNvPr id="17" name="Picture 16">
            <a:extLst>
              <a:ext uri="{FF2B5EF4-FFF2-40B4-BE49-F238E27FC236}">
                <a16:creationId xmlns:a16="http://schemas.microsoft.com/office/drawing/2014/main" id="{8C69D602-7CF8-30BB-132E-FA2BB1D3C71F}"/>
              </a:ext>
            </a:extLst>
          </p:cNvPr>
          <p:cNvPicPr>
            <a:picLocks noChangeAspect="1"/>
          </p:cNvPicPr>
          <p:nvPr/>
        </p:nvPicPr>
        <p:blipFill>
          <a:blip r:embed="rId10" cstate="print">
            <a:extLst>
              <a:ext uri="{28A0092B-C50C-407E-A947-70E740481C1C}">
                <a14:useLocalDpi xmlns:a14="http://schemas.microsoft.com/office/drawing/2010/main" val="0"/>
              </a:ext>
            </a:extLst>
          </a:blip>
          <a:srcRect l="9927" r="42725"/>
          <a:stretch/>
        </p:blipFill>
        <p:spPr>
          <a:xfrm>
            <a:off x="7797728" y="1450428"/>
            <a:ext cx="3652156" cy="4340772"/>
          </a:xfrm>
          <a:prstGeom prst="roundRect">
            <a:avLst>
              <a:gd name="adj" fmla="val 1919"/>
            </a:avLst>
          </a:prstGeom>
        </p:spPr>
      </p:pic>
      <p:pic>
        <p:nvPicPr>
          <p:cNvPr id="18" name="Graphic 17">
            <a:extLst>
              <a:ext uri="{FF2B5EF4-FFF2-40B4-BE49-F238E27FC236}">
                <a16:creationId xmlns:a16="http://schemas.microsoft.com/office/drawing/2014/main" id="{3A72A990-D6B1-4631-71B1-60C54D481A7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06885" y="2304532"/>
            <a:ext cx="424507" cy="356519"/>
          </a:xfrm>
          <a:prstGeom prst="rect">
            <a:avLst/>
          </a:prstGeom>
        </p:spPr>
      </p:pic>
      <p:pic>
        <p:nvPicPr>
          <p:cNvPr id="19" name="Graphic 18">
            <a:extLst>
              <a:ext uri="{FF2B5EF4-FFF2-40B4-BE49-F238E27FC236}">
                <a16:creationId xmlns:a16="http://schemas.microsoft.com/office/drawing/2014/main" id="{EED45569-828A-1082-CA59-5708928051A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06885" y="3036052"/>
            <a:ext cx="424507" cy="356519"/>
          </a:xfrm>
          <a:prstGeom prst="rect">
            <a:avLst/>
          </a:prstGeom>
        </p:spPr>
      </p:pic>
      <p:pic>
        <p:nvPicPr>
          <p:cNvPr id="20" name="Graphic 19">
            <a:extLst>
              <a:ext uri="{FF2B5EF4-FFF2-40B4-BE49-F238E27FC236}">
                <a16:creationId xmlns:a16="http://schemas.microsoft.com/office/drawing/2014/main" id="{9383EB9B-99D2-17AD-2C3B-6BCFEE1F8B4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06884" y="5592115"/>
            <a:ext cx="424507" cy="356519"/>
          </a:xfrm>
          <a:prstGeom prst="rect">
            <a:avLst/>
          </a:prstGeom>
        </p:spPr>
      </p:pic>
      <p:pic>
        <p:nvPicPr>
          <p:cNvPr id="2" name="Graphic 1">
            <a:extLst>
              <a:ext uri="{FF2B5EF4-FFF2-40B4-BE49-F238E27FC236}">
                <a16:creationId xmlns:a16="http://schemas.microsoft.com/office/drawing/2014/main" id="{5117C8EF-C349-65A9-07C0-3D5468AFA2E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06884" y="4862661"/>
            <a:ext cx="424507" cy="356519"/>
          </a:xfrm>
          <a:prstGeom prst="rect">
            <a:avLst/>
          </a:prstGeom>
        </p:spPr>
      </p:pic>
      <p:pic>
        <p:nvPicPr>
          <p:cNvPr id="3" name="Graphic 2">
            <a:extLst>
              <a:ext uri="{FF2B5EF4-FFF2-40B4-BE49-F238E27FC236}">
                <a16:creationId xmlns:a16="http://schemas.microsoft.com/office/drawing/2014/main" id="{0576948C-EDD0-A4CA-7F94-37DC7C75DB6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17442" y="3776688"/>
            <a:ext cx="424507" cy="356519"/>
          </a:xfrm>
          <a:prstGeom prst="rect">
            <a:avLst/>
          </a:prstGeom>
        </p:spPr>
      </p:pic>
    </p:spTree>
    <p:extLst>
      <p:ext uri="{BB962C8B-B14F-4D97-AF65-F5344CB8AC3E}">
        <p14:creationId xmlns:p14="http://schemas.microsoft.com/office/powerpoint/2010/main" val="1077675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XIS theme">
  <a:themeElements>
    <a:clrScheme name="Ideal">
      <a:dk1>
        <a:srgbClr val="363636"/>
      </a:dk1>
      <a:lt1>
        <a:srgbClr val="FFFFFF"/>
      </a:lt1>
      <a:dk2>
        <a:srgbClr val="004987"/>
      </a:dk2>
      <a:lt2>
        <a:srgbClr val="FED874"/>
      </a:lt2>
      <a:accent1>
        <a:srgbClr val="004987"/>
      </a:accent1>
      <a:accent2>
        <a:srgbClr val="FED874"/>
      </a:accent2>
      <a:accent3>
        <a:srgbClr val="F8AA00"/>
      </a:accent3>
      <a:accent4>
        <a:srgbClr val="363636"/>
      </a:accent4>
      <a:accent5>
        <a:srgbClr val="EA5044"/>
      </a:accent5>
      <a:accent6>
        <a:srgbClr val="388E3C"/>
      </a:accent6>
      <a:hlink>
        <a:srgbClr val="004987"/>
      </a:hlink>
      <a:folHlink>
        <a:srgbClr val="363636"/>
      </a:folHlink>
    </a:clrScheme>
    <a:fontScheme name="Custom 5">
      <a:majorFont>
        <a:latin typeface="Arial"/>
        <a:ea typeface=""/>
        <a:cs typeface=""/>
      </a:majorFont>
      <a:minorFont>
        <a:latin typeface="Arial"/>
        <a:ea typeface=""/>
        <a:cs typeface=""/>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Presentation1" id="{9EAB0774-A81E-437B-901B-C98E8285E1BD}" vid="{2568062E-7373-4101-919C-A44A8BB56A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2D6775C401A1640A4B6CD356F6DB115" ma:contentTypeVersion="18" ma:contentTypeDescription="Create a new document." ma:contentTypeScope="" ma:versionID="d5b1180af3163315e3554cbe0618c46c">
  <xsd:schema xmlns:xsd="http://www.w3.org/2001/XMLSchema" xmlns:xs="http://www.w3.org/2001/XMLSchema" xmlns:p="http://schemas.microsoft.com/office/2006/metadata/properties" xmlns:ns2="9d4cd623-3799-4ddc-ada4-77011a1fbe38" xmlns:ns3="10aab84b-ebc1-4094-a9d9-1ee9be3db491" targetNamespace="http://schemas.microsoft.com/office/2006/metadata/properties" ma:root="true" ma:fieldsID="59cafd4d6e0f03a1fcd32b35e6e9844c" ns2:_="" ns3:_="">
    <xsd:import namespace="9d4cd623-3799-4ddc-ada4-77011a1fbe38"/>
    <xsd:import namespace="10aab84b-ebc1-4094-a9d9-1ee9be3db49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4cd623-3799-4ddc-ada4-77011a1fbe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fba1a00-cd55-4846-a578-cb4195594600"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0aab84b-ebc1-4094-a9d9-1ee9be3db49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ae6d9d94-bf33-415a-b03d-5e901ef345b8}" ma:internalName="TaxCatchAll" ma:showField="CatchAllData" ma:web="10aab84b-ebc1-4094-a9d9-1ee9be3db4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d4cd623-3799-4ddc-ada4-77011a1fbe38">
      <Terms xmlns="http://schemas.microsoft.com/office/infopath/2007/PartnerControls"/>
    </lcf76f155ced4ddcb4097134ff3c332f>
    <TaxCatchAll xmlns="10aab84b-ebc1-4094-a9d9-1ee9be3db491" xsi:nil="true"/>
  </documentManagement>
</p:properties>
</file>

<file path=customXml/itemProps1.xml><?xml version="1.0" encoding="utf-8"?>
<ds:datastoreItem xmlns:ds="http://schemas.openxmlformats.org/officeDocument/2006/customXml" ds:itemID="{42E3DB64-9292-4333-8205-39EB55193E81}">
  <ds:schemaRefs>
    <ds:schemaRef ds:uri="http://schemas.microsoft.com/sharepoint/v3/contenttype/forms"/>
  </ds:schemaRefs>
</ds:datastoreItem>
</file>

<file path=customXml/itemProps2.xml><?xml version="1.0" encoding="utf-8"?>
<ds:datastoreItem xmlns:ds="http://schemas.openxmlformats.org/officeDocument/2006/customXml" ds:itemID="{2C19AA36-CF21-4465-9AE7-8A4D409C3A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4cd623-3799-4ddc-ada4-77011a1fbe38"/>
    <ds:schemaRef ds:uri="10aab84b-ebc1-4094-a9d9-1ee9be3db4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BCE4AD0-8745-4BF5-BBA9-603EADCEEC93}">
  <ds:schemaRefs>
    <ds:schemaRef ds:uri="http://schemas.microsoft.com/office/2006/metadata/properties"/>
    <ds:schemaRef ds:uri="http://schemas.microsoft.com/office/infopath/2007/PartnerControls"/>
    <ds:schemaRef ds:uri="9d4cd623-3799-4ddc-ada4-77011a1fbe38"/>
    <ds:schemaRef ds:uri="10aab84b-ebc1-4094-a9d9-1ee9be3db491"/>
  </ds:schemaRefs>
</ds:datastoreItem>
</file>

<file path=docProps/app.xml><?xml version="1.0" encoding="utf-8"?>
<Properties xmlns="http://schemas.openxmlformats.org/officeDocument/2006/extended-properties" xmlns:vt="http://schemas.openxmlformats.org/officeDocument/2006/docPropsVTypes">
  <Template>AXIS_generic_2016_wide</Template>
  <TotalTime>24487</TotalTime>
  <Words>436</Words>
  <Application>Microsoft Office PowerPoint</Application>
  <PresentationFormat>Widescreen</PresentationFormat>
  <Paragraphs>73</Paragraphs>
  <Slides>10</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Cambria</vt:lpstr>
      <vt:lpstr>Franklin Gothic Book</vt:lpstr>
      <vt:lpstr>Wingdings</vt:lpstr>
      <vt:lpstr>AXIS theme</vt:lpstr>
      <vt:lpstr>PowerPoint Presentation</vt:lpstr>
      <vt:lpstr>Agenda</vt:lpstr>
      <vt:lpstr>Identifying Common Errors</vt:lpstr>
      <vt:lpstr>Fixing Misallocated Items in a Sales Order</vt:lpstr>
      <vt:lpstr>Managing Returns and Refunds</vt:lpstr>
      <vt:lpstr>Proactive Solutions for POS Accuracy</vt:lpstr>
      <vt:lpstr>Master POS Troubleshooting</vt:lpstr>
      <vt:lpstr>Next Steps</vt:lpstr>
      <vt:lpstr>Knowledge Base Resources</vt:lpstr>
      <vt:lpstr>PowerPoint Presentation</vt:lpstr>
    </vt:vector>
  </TitlesOfParts>
  <Company>Campana Systems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Your Title Here -- it can be 2 lines if you want</dc:title>
  <dc:creator>Mark Futterer</dc:creator>
  <cp:lastModifiedBy>Kseniya Savelyeva</cp:lastModifiedBy>
  <cp:revision>574</cp:revision>
  <cp:lastPrinted>2018-08-15T18:40:37Z</cp:lastPrinted>
  <dcterms:created xsi:type="dcterms:W3CDTF">2016-10-24T23:55:46Z</dcterms:created>
  <dcterms:modified xsi:type="dcterms:W3CDTF">2025-02-04T14:40:14Z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0x01010072D6775C401A1640A4B6CD356F6DB115</vt:lpwstr>
  </property>
  <property fmtid="{D5CDD505-2E9C-101B-9397-08002B2CF9AE}" pid="3" name="MediaServiceImageTags">
    <vt:lpwstr/>
  </property>
</Properties>
</file>