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4"/>
  </p:notesMasterIdLst>
  <p:handoutMasterIdLst>
    <p:handoutMasterId r:id="rId15"/>
  </p:handoutMasterIdLst>
  <p:sldIdLst>
    <p:sldId id="378" r:id="rId5"/>
    <p:sldId id="387" r:id="rId6"/>
    <p:sldId id="396" r:id="rId7"/>
    <p:sldId id="397" r:id="rId8"/>
    <p:sldId id="398" r:id="rId9"/>
    <p:sldId id="399" r:id="rId10"/>
    <p:sldId id="400" r:id="rId11"/>
    <p:sldId id="421" r:id="rId12"/>
    <p:sldId id="401" r:id="rId13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865FE-C311-4ADE-AF41-A0889372C881}" v="3" dt="2025-02-04T15:00:54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32A865FE-C311-4ADE-AF41-A0889372C881}"/>
    <pc:docChg chg="custSel addSld modSld">
      <pc:chgData name="Kseniya Savelyeva" userId="61dfa266-1292-4dde-9989-92e37fd6a96c" providerId="ADAL" clId="{32A865FE-C311-4ADE-AF41-A0889372C881}" dt="2025-02-04T15:00:56.796" v="7" actId="478"/>
      <pc:docMkLst>
        <pc:docMk/>
      </pc:docMkLst>
      <pc:sldChg chg="delSp modSp add mod">
        <pc:chgData name="Kseniya Savelyeva" userId="61dfa266-1292-4dde-9989-92e37fd6a96c" providerId="ADAL" clId="{32A865FE-C311-4ADE-AF41-A0889372C881}" dt="2025-02-04T15:00:56.796" v="7" actId="478"/>
        <pc:sldMkLst>
          <pc:docMk/>
          <pc:sldMk cId="1077675585" sldId="421"/>
        </pc:sldMkLst>
        <pc:spChg chg="mod">
          <ac:chgData name="Kseniya Savelyeva" userId="61dfa266-1292-4dde-9989-92e37fd6a96c" providerId="ADAL" clId="{32A865FE-C311-4ADE-AF41-A0889372C881}" dt="2025-02-04T15:00:22.616" v="3" actId="14100"/>
          <ac:spMkLst>
            <pc:docMk/>
            <pc:sldMk cId="1077675585" sldId="421"/>
            <ac:spMk id="5" creationId="{8404391C-BC26-7D36-5E56-F4CC8487BEB1}"/>
          </ac:spMkLst>
        </pc:spChg>
        <pc:spChg chg="mod">
          <ac:chgData name="Kseniya Savelyeva" userId="61dfa266-1292-4dde-9989-92e37fd6a96c" providerId="ADAL" clId="{32A865FE-C311-4ADE-AF41-A0889372C881}" dt="2025-02-04T15:00:56.114" v="6" actId="6549"/>
          <ac:spMkLst>
            <pc:docMk/>
            <pc:sldMk cId="1077675585" sldId="421"/>
            <ac:spMk id="6" creationId="{290C78FE-2368-C6A2-9AB3-74E0389F6911}"/>
          </ac:spMkLst>
        </pc:spChg>
        <pc:picChg chg="del">
          <ac:chgData name="Kseniya Savelyeva" userId="61dfa266-1292-4dde-9989-92e37fd6a96c" providerId="ADAL" clId="{32A865FE-C311-4ADE-AF41-A0889372C881}" dt="2025-02-04T15:00:56.796" v="7" actId="478"/>
          <ac:picMkLst>
            <pc:docMk/>
            <pc:sldMk cId="1077675585" sldId="421"/>
            <ac:picMk id="19" creationId="{EED45569-828A-1082-CA59-5708928051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1B2B1-8268-E040-E3F9-CDBD7144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B1CA7-93D3-4324-6015-1E8AD2830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67242-6107-1ED9-D7DB-E6087DC2E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EE190-39F7-E781-40C8-7E78336D7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83002-1CC0-0CC1-95DE-92C9BA14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897E0-162D-9A6B-0BB9-E249BBC5E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1858C-3D26-3A96-4F97-E8C82676E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FB15D-6B17-A9EF-6327-12085065E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E308C-06E0-DEF8-8876-934A48C5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EBD7F-C3AD-5F1F-2924-1D0169678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62E7F-1D0D-EA71-AB9C-2AC6A4C92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856BD-A913-FF64-A0A5-DF54CB8E9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BD5D5-E167-9CA6-A968-C1D4B8A9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899E4-0E0E-F840-3E81-576201E94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0B29E-9864-A60D-3304-3EE4EA5A6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5C5A7-389C-616A-B415-9EB183C37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1044-50F5-F659-8DF7-F81DD26E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64F66-F332-1165-3102-18663C7EA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F9510-CE95-80A8-9EFF-810DDA099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50D26-C11F-0463-BC28-23DAEDFDA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2386450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software.na3.teamsupport.com/knowledgeBase/14316931" TargetMode="External"/><Relationship Id="rId2" Type="http://schemas.openxmlformats.org/officeDocument/2006/relationships/hyperlink" Target="https://idealsoftware.na3.teamsupport.com/knowledgeBase/1431714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8BD354C-E92B-197D-446B-16544409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8" name="Tytuł 17">
            <a:extLst>
              <a:ext uri="{FF2B5EF4-FFF2-40B4-BE49-F238E27FC236}">
                <a16:creationId xmlns:a16="http://schemas.microsoft.com/office/drawing/2014/main" id="{8489A3A3-15DA-525A-D3F3-EBA0226FE6AB}"/>
              </a:ext>
            </a:extLst>
          </p:cNvPr>
          <p:cNvSpPr txBox="1">
            <a:spLocks/>
          </p:cNvSpPr>
          <p:nvPr/>
        </p:nvSpPr>
        <p:spPr>
          <a:xfrm>
            <a:off x="685800" y="3124200"/>
            <a:ext cx="822960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Why Work Order </a:t>
            </a:r>
          </a:p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Status Matters &amp; </a:t>
            </a:r>
          </a:p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How to Change Them</a:t>
            </a:r>
          </a:p>
          <a:p>
            <a:pPr>
              <a:lnSpc>
                <a:spcPct val="100000"/>
              </a:lnSpc>
            </a:pPr>
            <a:br>
              <a:rPr lang="en-US" sz="1050" noProof="0" dirty="0">
                <a:latin typeface="+mj-lt"/>
              </a:rPr>
            </a:b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noProof="0" dirty="0">
                <a:solidFill>
                  <a:schemeClr val="bg1"/>
                </a:solidFill>
                <a:latin typeface="+mj-lt"/>
              </a:rPr>
              <a:t>Jim Daum, Implementation Specialist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98D29-781E-377A-F8F6-A26A01927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7742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25200" cy="877198"/>
          </a:xfrm>
        </p:spPr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328469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118440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56456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Your Service Process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564564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351702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Work Order Statuses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13884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Determined by Your Service Process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F8AEA6-415F-C8FC-6A05-98311B6DF659}"/>
              </a:ext>
            </a:extLst>
          </p:cNvPr>
          <p:cNvSpPr txBox="1">
            <a:spLocks/>
          </p:cNvSpPr>
          <p:nvPr/>
        </p:nvSpPr>
        <p:spPr>
          <a:xfrm>
            <a:off x="708884" y="3925978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4.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87DA4-4965-20C1-2956-9BDD17D0A3A3}"/>
              </a:ext>
            </a:extLst>
          </p:cNvPr>
          <p:cNvSpPr txBox="1">
            <a:spLocks/>
          </p:cNvSpPr>
          <p:nvPr/>
        </p:nvSpPr>
        <p:spPr>
          <a:xfrm>
            <a:off x="708884" y="4715949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5.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BC38478-6E8D-B951-30A4-70654B494AB0}"/>
              </a:ext>
            </a:extLst>
          </p:cNvPr>
          <p:cNvSpPr txBox="1">
            <a:spLocks/>
          </p:cNvSpPr>
          <p:nvPr/>
        </p:nvSpPr>
        <p:spPr>
          <a:xfrm>
            <a:off x="1524000" y="3949211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050" noProof="0" dirty="0"/>
              <a:t> </a:t>
            </a:r>
            <a:r>
              <a:rPr lang="en-US" sz="1800" noProof="0" dirty="0"/>
              <a:t>Process Will Reduce Turn Around Time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50F80E5-FE55-57BA-4D86-90607B83554B}"/>
              </a:ext>
            </a:extLst>
          </p:cNvPr>
          <p:cNvSpPr txBox="1">
            <a:spLocks/>
          </p:cNvSpPr>
          <p:nvPr/>
        </p:nvSpPr>
        <p:spPr>
          <a:xfrm>
            <a:off x="1524000" y="4736349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Finding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C7F3D-2141-39F6-AC53-788A83BE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B0817B-0EDC-1534-43AD-9C42F63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E5CF3-1F17-9E9A-079F-8D4D27E09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24569" r="842" b="4024"/>
          <a:stretch/>
        </p:blipFill>
        <p:spPr>
          <a:xfrm>
            <a:off x="743919" y="1362209"/>
            <a:ext cx="10965050" cy="4319560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8089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EF3AD-032F-E84E-9A07-639DD144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4960C2-3177-BFF4-2B49-27BA753F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8" y="2692115"/>
            <a:ext cx="11195619" cy="1325563"/>
          </a:xfrm>
        </p:spPr>
        <p:txBody>
          <a:bodyPr/>
          <a:lstStyle/>
          <a:p>
            <a:pPr algn="ctr"/>
            <a:r>
              <a:rPr lang="en-US" noProof="0" dirty="0"/>
              <a:t>Statuses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1F3AE67-7E32-2FC3-ED99-0FAC79E407AB}"/>
              </a:ext>
            </a:extLst>
          </p:cNvPr>
          <p:cNvSpPr txBox="1">
            <a:spLocks/>
          </p:cNvSpPr>
          <p:nvPr/>
        </p:nvSpPr>
        <p:spPr>
          <a:xfrm>
            <a:off x="495038" y="3429000"/>
            <a:ext cx="11037964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en-US" sz="2000" b="1" noProof="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Match Your Process to Your Statuses</a:t>
            </a:r>
          </a:p>
        </p:txBody>
      </p:sp>
    </p:spTree>
    <p:extLst>
      <p:ext uri="{BB962C8B-B14F-4D97-AF65-F5344CB8AC3E}">
        <p14:creationId xmlns:p14="http://schemas.microsoft.com/office/powerpoint/2010/main" val="34282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6AE67-024C-BE5D-B3F8-9E1E4B2CF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ADAD2C-00A7-FAB6-7C58-B5A6F87A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Statuses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0A9BB-6FD9-5450-3C71-643B78940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65" y="1391958"/>
            <a:ext cx="6276870" cy="40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BCE4-C6CC-0D2F-50FD-CA8B4EF6F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2C011E-252D-20D1-56CA-00E2BB21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Statuses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1DE01-FB57-F857-1894-06EE4FF6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15" y="2607546"/>
            <a:ext cx="6536170" cy="16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1C0D-490C-B331-2203-2063E298E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F880D-39A8-3A2C-4FB6-8A539201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Statuses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EF092-97EF-7B03-08C4-05F0199CE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52" y="1017869"/>
            <a:ext cx="6137096" cy="513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Changing the Titles and Color of Order Statuses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Checking The Status of Work Orders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125200" cy="701675"/>
          </a:xfrm>
        </p:spPr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2D8F43-D76F-4242-99F1-1F75A6364D44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customXml/itemProps2.xml><?xml version="1.0" encoding="utf-8"?>
<ds:datastoreItem xmlns:ds="http://schemas.openxmlformats.org/officeDocument/2006/customXml" ds:itemID="{56A00DD0-C606-41ED-B8CE-C3E8C0784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938CF-26BD-421F-B108-F0417D03F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24509</TotalTime>
  <Words>84</Words>
  <Application>Microsoft Office PowerPoint</Application>
  <PresentationFormat>Widescreen</PresentationFormat>
  <Paragraphs>35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Process</vt:lpstr>
      <vt:lpstr>Statuses</vt:lpstr>
      <vt:lpstr>Statuses</vt:lpstr>
      <vt:lpstr>Statuses</vt:lpstr>
      <vt:lpstr>Statuses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597</cp:revision>
  <cp:lastPrinted>2018-08-15T18:40:37Z</cp:lastPrinted>
  <dcterms:created xsi:type="dcterms:W3CDTF">2016-10-24T23:55:46Z</dcterms:created>
  <dcterms:modified xsi:type="dcterms:W3CDTF">2025-02-04T15:00:59Z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