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</p:sldMasterIdLst>
  <p:notesMasterIdLst>
    <p:notesMasterId r:id="rId28"/>
  </p:notesMasterIdLst>
  <p:handoutMasterIdLst>
    <p:handoutMasterId r:id="rId29"/>
  </p:handoutMasterIdLst>
  <p:sldIdLst>
    <p:sldId id="378" r:id="rId5"/>
    <p:sldId id="395" r:id="rId6"/>
    <p:sldId id="403" r:id="rId7"/>
    <p:sldId id="404" r:id="rId8"/>
    <p:sldId id="401" r:id="rId9"/>
    <p:sldId id="405" r:id="rId10"/>
    <p:sldId id="422" r:id="rId11"/>
    <p:sldId id="423" r:id="rId12"/>
    <p:sldId id="408" r:id="rId13"/>
    <p:sldId id="409" r:id="rId14"/>
    <p:sldId id="410" r:id="rId15"/>
    <p:sldId id="411" r:id="rId16"/>
    <p:sldId id="426" r:id="rId17"/>
    <p:sldId id="412" r:id="rId18"/>
    <p:sldId id="425" r:id="rId19"/>
    <p:sldId id="414" r:id="rId20"/>
    <p:sldId id="415" r:id="rId21"/>
    <p:sldId id="424" r:id="rId22"/>
    <p:sldId id="417" r:id="rId23"/>
    <p:sldId id="418" r:id="rId24"/>
    <p:sldId id="431" r:id="rId25"/>
    <p:sldId id="430" r:id="rId26"/>
    <p:sldId id="421" r:id="rId27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B98D6E6-D2B7-4C3B-AFFE-D30A973949A3}">
          <p14:sldIdLst>
            <p14:sldId id="378"/>
            <p14:sldId id="395"/>
            <p14:sldId id="403"/>
            <p14:sldId id="404"/>
            <p14:sldId id="401"/>
            <p14:sldId id="405"/>
            <p14:sldId id="422"/>
            <p14:sldId id="423"/>
            <p14:sldId id="408"/>
            <p14:sldId id="409"/>
            <p14:sldId id="410"/>
            <p14:sldId id="411"/>
            <p14:sldId id="426"/>
            <p14:sldId id="412"/>
            <p14:sldId id="425"/>
            <p14:sldId id="414"/>
            <p14:sldId id="415"/>
            <p14:sldId id="424"/>
            <p14:sldId id="417"/>
            <p14:sldId id="418"/>
            <p14:sldId id="431"/>
            <p14:sldId id="430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orient="horz" pos="2784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7FEEB9-8FA2-2CF1-4087-2BC46327BD03}" name="Kseniya Savelyeva" initials="KS" userId="S::ksavelyeva@constellationdealer.com::61dfa266-1292-4dde-9989-92e37fd6a96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5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4E0"/>
    <a:srgbClr val="1659A1"/>
    <a:srgbClr val="001A3C"/>
    <a:srgbClr val="B9DEFC"/>
    <a:srgbClr val="EDF5FE"/>
    <a:srgbClr val="B9B9B9"/>
    <a:srgbClr val="232323"/>
    <a:srgbClr val="373A44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29F10-18C1-43D5-8041-9F5B104088F6}" v="4" dt="2025-02-04T15:02:50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166" autoAdjust="0"/>
  </p:normalViewPr>
  <p:slideViewPr>
    <p:cSldViewPr snapToGrid="0">
      <p:cViewPr varScale="1">
        <p:scale>
          <a:sx n="93" d="100"/>
          <a:sy n="93" d="100"/>
        </p:scale>
        <p:origin x="1212" y="66"/>
      </p:cViewPr>
      <p:guideLst>
        <p:guide orient="horz" pos="624"/>
        <p:guide pos="432"/>
        <p:guide orient="horz" pos="2784"/>
        <p:guide orient="horz" pos="2352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notesViewPr>
    <p:cSldViewPr snapToGrid="0">
      <p:cViewPr varScale="1">
        <p:scale>
          <a:sx n="122" d="100"/>
          <a:sy n="122" d="100"/>
        </p:scale>
        <p:origin x="3846" y="90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seniya Savelyeva" userId="61dfa266-1292-4dde-9989-92e37fd6a96c" providerId="ADAL" clId="{D2429F10-18C1-43D5-8041-9F5B104088F6}"/>
    <pc:docChg chg="addSld delSld modSld modSection">
      <pc:chgData name="Kseniya Savelyeva" userId="61dfa266-1292-4dde-9989-92e37fd6a96c" providerId="ADAL" clId="{D2429F10-18C1-43D5-8041-9F5B104088F6}" dt="2025-02-04T15:02:40.447" v="7"/>
      <pc:docMkLst>
        <pc:docMk/>
      </pc:docMkLst>
      <pc:sldChg chg="del">
        <pc:chgData name="Kseniya Savelyeva" userId="61dfa266-1292-4dde-9989-92e37fd6a96c" providerId="ADAL" clId="{D2429F10-18C1-43D5-8041-9F5B104088F6}" dt="2025-01-30T20:15:34.539" v="0" actId="47"/>
        <pc:sldMkLst>
          <pc:docMk/>
          <pc:sldMk cId="2627142606" sldId="427"/>
        </pc:sldMkLst>
      </pc:sldChg>
      <pc:sldChg chg="del">
        <pc:chgData name="Kseniya Savelyeva" userId="61dfa266-1292-4dde-9989-92e37fd6a96c" providerId="ADAL" clId="{D2429F10-18C1-43D5-8041-9F5B104088F6}" dt="2025-01-30T20:15:37.554" v="1" actId="47"/>
        <pc:sldMkLst>
          <pc:docMk/>
          <pc:sldMk cId="2677736181" sldId="428"/>
        </pc:sldMkLst>
      </pc:sldChg>
      <pc:sldChg chg="del">
        <pc:chgData name="Kseniya Savelyeva" userId="61dfa266-1292-4dde-9989-92e37fd6a96c" providerId="ADAL" clId="{D2429F10-18C1-43D5-8041-9F5B104088F6}" dt="2025-01-30T20:15:40.199" v="2" actId="47"/>
        <pc:sldMkLst>
          <pc:docMk/>
          <pc:sldMk cId="3996779738" sldId="429"/>
        </pc:sldMkLst>
      </pc:sldChg>
      <pc:sldChg chg="modSp add mod">
        <pc:chgData name="Kseniya Savelyeva" userId="61dfa266-1292-4dde-9989-92e37fd6a96c" providerId="ADAL" clId="{D2429F10-18C1-43D5-8041-9F5B104088F6}" dt="2025-02-04T15:02:40.447" v="7"/>
        <pc:sldMkLst>
          <pc:docMk/>
          <pc:sldMk cId="1077675585" sldId="431"/>
        </pc:sldMkLst>
        <pc:spChg chg="mod">
          <ac:chgData name="Kseniya Savelyeva" userId="61dfa266-1292-4dde-9989-92e37fd6a96c" providerId="ADAL" clId="{D2429F10-18C1-43D5-8041-9F5B104088F6}" dt="2025-02-04T15:02:40.447" v="7"/>
          <ac:spMkLst>
            <pc:docMk/>
            <pc:sldMk cId="1077675585" sldId="431"/>
            <ac:spMk id="6" creationId="{290C78FE-2368-C6A2-9AB3-74E0389F691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84508CF-F35E-4706-9BA6-77B79739D350}" type="datetimeFigureOut">
              <a:rPr lang="en-US"/>
              <a:pPr>
                <a:defRPr/>
              </a:pPr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C508FB5-316F-4A35-B1F0-6AB2FEB5A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73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97A26D-E782-4A23-BE45-60EE98FD9B72}" type="datetimeFigureOut">
              <a:rPr lang="en-US"/>
              <a:pPr>
                <a:defRPr/>
              </a:pPr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03B2A7E-0BD1-4B2E-9C7E-29952F565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52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9FA2-7B62-CA74-B7A2-FE973630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682C57-E6D4-7794-1BB2-A910785A4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6764C-74B0-00C4-BD4D-A95A7108F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A9666-C0C8-D595-12E5-8DE9F954B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00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F72BA-0F0A-4D83-07B9-DE3DDF845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FCA45-6C8C-093E-C182-17F048B11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80FD6-03D2-C889-8A06-1857A1873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8AA26-68AD-2B2A-5226-72224DA62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7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1FCC3-BF78-7B03-5D21-A274A7A7B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D4AB2-86FF-66E0-80F3-86BA1D311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53776-B871-493F-FE9A-A929C7594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9C575-C3A7-DDF1-E4EE-077ABE323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500" dirty="0"/>
          </a:p>
          <a:p>
            <a:r>
              <a:rPr lang="en-CA" sz="1500" dirty="0">
                <a:solidFill>
                  <a:schemeClr val="tx1"/>
                </a:solidFill>
              </a:rPr>
              <a:t>AMAZON - Add Other Items or </a:t>
            </a:r>
          </a:p>
          <a:p>
            <a:r>
              <a:rPr lang="en-CA" sz="1500" dirty="0">
                <a:solidFill>
                  <a:schemeClr val="tx1"/>
                </a:solidFill>
              </a:rPr>
              <a:t>You Might Also Like </a:t>
            </a:r>
            <a:r>
              <a:rPr lang="en-CA" sz="1500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88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70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4DA1-CFEA-8733-9509-AF576C30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B1DCE-83B9-9CA6-5203-2C2D917F9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7316D-5B3F-5731-1C2E-2D0DADA4B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0BD08-0980-D752-5358-C8313B8B9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53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4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82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5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2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3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4CE5-788A-0A4C-6615-6566DEDA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6EC12-5436-F255-C9E0-0AB10030E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AAD53-7379-B433-BA0A-CC526AA04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E602-DE42-9963-DBE9-D16282EF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0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C859A-265C-47F9-4499-A07FA57D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41209-7AA5-D24A-B52F-AE82109DC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81CCC-C88B-0C7C-5227-EBA45C729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2F878-6262-47F3-8F38-03F4D65F0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48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3B2A7E-0BD1-4B2E-9C7E-29952F5650D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6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5AFAB17C-35D6-4B9D-9E7A-2C01A9E843E0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3D71890-B3CB-4FD8-834D-009164FB2136}"/>
              </a:ext>
            </a:extLst>
          </p:cNvPr>
          <p:cNvSpPr/>
          <p:nvPr userDrawn="1"/>
        </p:nvSpPr>
        <p:spPr>
          <a:xfrm>
            <a:off x="8001000" y="1752600"/>
            <a:ext cx="4190999" cy="510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ytuł 3">
            <a:extLst>
              <a:ext uri="{FF2B5EF4-FFF2-40B4-BE49-F238E27FC236}">
                <a16:creationId xmlns:a16="http://schemas.microsoft.com/office/drawing/2014/main" id="{EAB87C57-A24A-40AF-AB55-474978C5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/>
              <a:t>Presentation </a:t>
            </a:r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18" name="Tytuł 3">
            <a:extLst>
              <a:ext uri="{FF2B5EF4-FFF2-40B4-BE49-F238E27FC236}">
                <a16:creationId xmlns:a16="http://schemas.microsoft.com/office/drawing/2014/main" id="{6C16F662-5664-479A-B220-CABCADD0FD75}"/>
              </a:ext>
            </a:extLst>
          </p:cNvPr>
          <p:cNvSpPr txBox="1">
            <a:spLocks/>
          </p:cNvSpPr>
          <p:nvPr userDrawn="1"/>
        </p:nvSpPr>
        <p:spPr>
          <a:xfrm>
            <a:off x="533400" y="4160837"/>
            <a:ext cx="6858000" cy="13255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500" dirty="0">
              <a:latin typeface="Franklin Gothic Book" panose="020B0503020102020204" pitchFamily="34" charset="0"/>
            </a:endParaRP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0E60A237-D655-4551-9317-77C284689725}"/>
              </a:ext>
            </a:extLst>
          </p:cNvPr>
          <p:cNvCxnSpPr/>
          <p:nvPr userDrawn="1"/>
        </p:nvCxnSpPr>
        <p:spPr>
          <a:xfrm>
            <a:off x="685800" y="4419600"/>
            <a:ext cx="533400" cy="0"/>
          </a:xfrm>
          <a:prstGeom prst="line">
            <a:avLst/>
          </a:prstGeom>
          <a:ln w="38100" cap="flat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40AADC7-9D6F-6E91-B17B-64D6485166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15C5AE3-66A7-1806-4B30-09D62D9FEF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668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79EF88-0D14-44C5-95DD-FD4BDA8BD4CB}"/>
              </a:ext>
            </a:extLst>
          </p:cNvPr>
          <p:cNvSpPr txBox="1">
            <a:spLocks/>
          </p:cNvSpPr>
          <p:nvPr userDrawn="1"/>
        </p:nvSpPr>
        <p:spPr>
          <a:xfrm>
            <a:off x="609601" y="1252901"/>
            <a:ext cx="5105400" cy="723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 b="0" kern="1200" spc="-100" baseline="0">
                <a:solidFill>
                  <a:srgbClr val="0034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n-US" sz="2400" b="1" dirty="0">
                <a:solidFill>
                  <a:schemeClr val="tx2"/>
                </a:solidFill>
                <a:latin typeface="+mj-lt"/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258BBE-7AF6-480D-9B5E-BD8787F5F362}"/>
              </a:ext>
            </a:extLst>
          </p:cNvPr>
          <p:cNvSpPr txBox="1">
            <a:spLocks/>
          </p:cNvSpPr>
          <p:nvPr userDrawn="1"/>
        </p:nvSpPr>
        <p:spPr>
          <a:xfrm>
            <a:off x="5994401" y="1252901"/>
            <a:ext cx="5130799" cy="7239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 b="0" kern="1200" spc="-100" baseline="0">
                <a:solidFill>
                  <a:srgbClr val="0034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15" name="Tytuł 3">
            <a:extLst>
              <a:ext uri="{FF2B5EF4-FFF2-40B4-BE49-F238E27FC236}">
                <a16:creationId xmlns:a16="http://schemas.microsoft.com/office/drawing/2014/main" id="{50B8888E-9D9C-4AAE-8AE1-93023477A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3FE002C-AFB5-4CF5-81BC-766EA534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3580"/>
            <a:ext cx="5105400" cy="3741420"/>
          </a:xfrm>
          <a:prstGeom prst="rect">
            <a:avLst/>
          </a:prstGeom>
        </p:spPr>
        <p:txBody>
          <a:bodyPr/>
          <a:lstStyle>
            <a:lvl1pPr marL="568325" indent="-452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60475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A398D2-66AE-4633-AA8A-C10308375B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9800" y="1973580"/>
            <a:ext cx="5105400" cy="3741420"/>
          </a:xfrm>
          <a:prstGeom prst="rect">
            <a:avLst/>
          </a:prstGeom>
        </p:spPr>
        <p:txBody>
          <a:bodyPr/>
          <a:lstStyle>
            <a:lvl1pPr marL="568325" indent="-452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60475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AAA7E38-9519-1672-AF97-265D81816EDA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E02E4C9-129F-24B8-4F5C-814DBC2AA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385D1FB-2BB6-7875-0652-A51E52E780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EFD2A3-EF5F-4F56-B60D-483AD163C6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16380"/>
            <a:ext cx="11074400" cy="4267200"/>
          </a:xfrm>
          <a:prstGeom prst="rect">
            <a:avLst/>
          </a:prstGeom>
        </p:spPr>
        <p:txBody>
          <a:bodyPr/>
          <a:lstStyle>
            <a:lvl1pPr marL="115887" indent="0">
              <a:buClr>
                <a:srgbClr val="2D94E0"/>
              </a:buClr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568325" indent="0">
              <a:buClr>
                <a:srgbClr val="2D94E0"/>
              </a:buClr>
              <a:buFont typeface="Arial" panose="020B0604020202020204" pitchFamily="34" charset="0"/>
              <a:buNone/>
              <a:defRPr>
                <a:solidFill>
                  <a:srgbClr val="232323"/>
                </a:solidFill>
                <a:latin typeface="Franklin Gothic Book" panose="020B0503020102020204" pitchFamily="34" charset="0"/>
              </a:defRPr>
            </a:lvl2pPr>
            <a:lvl3pPr marL="914400" indent="0">
              <a:buClr>
                <a:srgbClr val="2D94E0"/>
              </a:buClr>
              <a:buFont typeface="Arial" panose="020B0604020202020204" pitchFamily="34" charset="0"/>
              <a:buNone/>
              <a:defRPr>
                <a:solidFill>
                  <a:srgbClr val="232323"/>
                </a:solidFill>
                <a:latin typeface="Franklin Gothic Book" panose="020B0503020102020204" pitchFamily="34" charset="0"/>
              </a:defRPr>
            </a:lvl3pPr>
          </a:lstStyle>
          <a:p>
            <a:pPr lvl="0"/>
            <a:r>
              <a:rPr lang="pl-PL" dirty="0" err="1"/>
              <a:t>Paragraph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en-US" dirty="0"/>
          </a:p>
        </p:txBody>
      </p:sp>
      <p:sp>
        <p:nvSpPr>
          <p:cNvPr id="12" name="Tytuł 3">
            <a:extLst>
              <a:ext uri="{FF2B5EF4-FFF2-40B4-BE49-F238E27FC236}">
                <a16:creationId xmlns:a16="http://schemas.microsoft.com/office/drawing/2014/main" id="{540A7C48-B8F6-4A41-817E-C7AD1B695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074400" cy="97838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CDD37F0-4689-486C-0BC1-C6BA7FAFC5EB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CFC53A-0FAB-3D5F-59B3-8D4734487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5E92059-3B77-1F10-BB03-3E90CAEF18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id="{26936C94-584A-4267-8BBC-4B7B7E1A5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074400" cy="978381"/>
          </a:xfrm>
          <a:prstGeom prst="rect">
            <a:avLst/>
          </a:prstGeom>
        </p:spPr>
        <p:txBody>
          <a:bodyPr/>
          <a:lstStyle>
            <a:lvl1pPr>
              <a:defRPr sz="4000" b="1" spc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5F41FF0-2F10-A30F-F3C3-A76E8648C55A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B449C7D-F8C6-5139-9F53-F22DC0238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AB02914-322F-A931-690A-4DBFBD805D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3200" y="76200"/>
            <a:ext cx="15240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427728-C202-40A1-9A19-01DEF9845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33800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sz="45000" b="1" spc="0">
                <a:solidFill>
                  <a:schemeClr val="tx2"/>
                </a:solidFill>
                <a:latin typeface="+mj-lt"/>
              </a:defRPr>
            </a:lvl1pPr>
          </a:lstStyle>
          <a:p>
            <a:pPr algn="ctr"/>
            <a:r>
              <a:rPr lang="pl-PL" sz="5400" dirty="0" err="1"/>
              <a:t>Questions</a:t>
            </a:r>
            <a:r>
              <a:rPr lang="pl-PL" sz="5400" dirty="0"/>
              <a:t>?</a:t>
            </a:r>
            <a:endParaRPr lang="en-US" sz="5400" dirty="0"/>
          </a:p>
        </p:txBody>
      </p:sp>
      <p:sp>
        <p:nvSpPr>
          <p:cNvPr id="7" name="Prostokąt 4">
            <a:extLst>
              <a:ext uri="{FF2B5EF4-FFF2-40B4-BE49-F238E27FC236}">
                <a16:creationId xmlns:a16="http://schemas.microsoft.com/office/drawing/2014/main" id="{56BE582A-5018-B36D-96B8-1BC1D5FD8580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989A5A-2D8F-92D1-1072-69C4964E7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F4B985-EEBE-0A13-BEFF-5F13D26A0F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039" y="1933522"/>
            <a:ext cx="1677923" cy="136936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3FC2212-72FE-A787-7122-120C7CEC33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03200" y="76200"/>
            <a:ext cx="15240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9114BA-10F2-4096-95CF-78276C49245A}"/>
              </a:ext>
            </a:extLst>
          </p:cNvPr>
          <p:cNvSpPr/>
          <p:nvPr userDrawn="1"/>
        </p:nvSpPr>
        <p:spPr>
          <a:xfrm>
            <a:off x="-2569" y="-1"/>
            <a:ext cx="12194569" cy="62407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58DA13-EA99-4F89-ADC6-B207C3B4B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8888"/>
            <a:ext cx="12192000" cy="1143000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pl-PL" sz="5400" dirty="0" err="1"/>
              <a:t>Thank</a:t>
            </a:r>
            <a:r>
              <a:rPr lang="pl-PL" sz="5400" dirty="0"/>
              <a:t> </a:t>
            </a:r>
            <a:r>
              <a:rPr lang="pl-PL" sz="5400" dirty="0" err="1"/>
              <a:t>you</a:t>
            </a:r>
            <a:r>
              <a:rPr lang="pl-PL" sz="5400" dirty="0"/>
              <a:t>!</a:t>
            </a:r>
            <a:endParaRPr lang="en-US" sz="5400" dirty="0"/>
          </a:p>
        </p:txBody>
      </p:sp>
      <p:sp>
        <p:nvSpPr>
          <p:cNvPr id="8" name="Prostokąt 4">
            <a:extLst>
              <a:ext uri="{FF2B5EF4-FFF2-40B4-BE49-F238E27FC236}">
                <a16:creationId xmlns:a16="http://schemas.microsoft.com/office/drawing/2014/main" id="{36449EC7-9C20-B223-5E74-141B2799FAB3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876B454-DA97-FB97-7BD8-40342D82B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4530CE8-1662-27AF-81A3-8F632597B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4">
            <a:extLst>
              <a:ext uri="{FF2B5EF4-FFF2-40B4-BE49-F238E27FC236}">
                <a16:creationId xmlns:a16="http://schemas.microsoft.com/office/drawing/2014/main" id="{56BE582A-5018-B36D-96B8-1BC1D5FD8580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989A5A-2D8F-92D1-1072-69C4964E7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4F4B985-EEBE-0A13-BEFF-5F13D26A0F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7038" y="2507264"/>
            <a:ext cx="1677923" cy="136936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3FC2212-72FE-A787-7122-120C7CEC33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13">
            <a:extLst>
              <a:ext uri="{FF2B5EF4-FFF2-40B4-BE49-F238E27FC236}">
                <a16:creationId xmlns:a16="http://schemas.microsoft.com/office/drawing/2014/main" id="{2187B27A-6B8F-8A54-61B0-E36B4A594F25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14">
            <a:extLst>
              <a:ext uri="{FF2B5EF4-FFF2-40B4-BE49-F238E27FC236}">
                <a16:creationId xmlns:a16="http://schemas.microsoft.com/office/drawing/2014/main" id="{E8653041-0CEE-8C03-62C6-E0F49B302FE5}"/>
              </a:ext>
            </a:extLst>
          </p:cNvPr>
          <p:cNvSpPr/>
          <p:nvPr userDrawn="1"/>
        </p:nvSpPr>
        <p:spPr>
          <a:xfrm>
            <a:off x="8001000" y="1752600"/>
            <a:ext cx="4190999" cy="510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id="{44DA222D-0FFD-5803-1591-7902F5F4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/>
              <a:t>Presentation </a:t>
            </a:r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15" name="Tytuł 3">
            <a:extLst>
              <a:ext uri="{FF2B5EF4-FFF2-40B4-BE49-F238E27FC236}">
                <a16:creationId xmlns:a16="http://schemas.microsoft.com/office/drawing/2014/main" id="{9F268D28-5F07-95AE-565A-1B4766439469}"/>
              </a:ext>
            </a:extLst>
          </p:cNvPr>
          <p:cNvSpPr txBox="1">
            <a:spLocks/>
          </p:cNvSpPr>
          <p:nvPr userDrawn="1"/>
        </p:nvSpPr>
        <p:spPr>
          <a:xfrm>
            <a:off x="533400" y="4160837"/>
            <a:ext cx="6858000" cy="13255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500" dirty="0">
              <a:latin typeface="Franklin Gothic Book" panose="020B0503020102020204" pitchFamily="34" charset="0"/>
            </a:endParaRPr>
          </a:p>
        </p:txBody>
      </p:sp>
      <p:cxnSp>
        <p:nvCxnSpPr>
          <p:cNvPr id="16" name="Łącznik prosty 18">
            <a:extLst>
              <a:ext uri="{FF2B5EF4-FFF2-40B4-BE49-F238E27FC236}">
                <a16:creationId xmlns:a16="http://schemas.microsoft.com/office/drawing/2014/main" id="{D01F005E-815E-7283-10A3-E4AD4231ED35}"/>
              </a:ext>
            </a:extLst>
          </p:cNvPr>
          <p:cNvCxnSpPr/>
          <p:nvPr userDrawn="1"/>
        </p:nvCxnSpPr>
        <p:spPr>
          <a:xfrm>
            <a:off x="685800" y="4419600"/>
            <a:ext cx="533400" cy="0"/>
          </a:xfrm>
          <a:prstGeom prst="line">
            <a:avLst/>
          </a:prstGeom>
          <a:ln w="38100" cap="flat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7222D4C-443E-452A-BA6D-C01A3E1E7D54}"/>
              </a:ext>
            </a:extLst>
          </p:cNvPr>
          <p:cNvCxnSpPr>
            <a:cxnSpLocks/>
          </p:cNvCxnSpPr>
          <p:nvPr userDrawn="1"/>
        </p:nvCxnSpPr>
        <p:spPr>
          <a:xfrm>
            <a:off x="11582400" y="533400"/>
            <a:ext cx="0" cy="1600200"/>
          </a:xfrm>
          <a:prstGeom prst="line">
            <a:avLst/>
          </a:prstGeom>
          <a:ln w="38100" cap="sq">
            <a:solidFill>
              <a:schemeClr val="bg1">
                <a:lumMod val="9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495E97E-DC21-A1A1-F36C-A00906CAB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8698746-EB33-739E-D3B5-A05FE6F172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1964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13">
            <a:extLst>
              <a:ext uri="{FF2B5EF4-FFF2-40B4-BE49-F238E27FC236}">
                <a16:creationId xmlns:a16="http://schemas.microsoft.com/office/drawing/2014/main" id="{C5D1F2EF-A9CE-D97D-4C2B-09BA0F8302D8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4">
            <a:extLst>
              <a:ext uri="{FF2B5EF4-FFF2-40B4-BE49-F238E27FC236}">
                <a16:creationId xmlns:a16="http://schemas.microsoft.com/office/drawing/2014/main" id="{A43360DD-ACDE-BB9C-E2D0-8E87B8D43006}"/>
              </a:ext>
            </a:extLst>
          </p:cNvPr>
          <p:cNvSpPr/>
          <p:nvPr userDrawn="1"/>
        </p:nvSpPr>
        <p:spPr>
          <a:xfrm>
            <a:off x="8001000" y="1752600"/>
            <a:ext cx="4190999" cy="5105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3">
            <a:extLst>
              <a:ext uri="{FF2B5EF4-FFF2-40B4-BE49-F238E27FC236}">
                <a16:creationId xmlns:a16="http://schemas.microsoft.com/office/drawing/2014/main" id="{FECA556E-EDE8-AD00-8F3B-686DAE15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/>
              <a:t>Presentation </a:t>
            </a:r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id="{6FB0334D-F975-ABE5-7D9A-19D5D3FD92E8}"/>
              </a:ext>
            </a:extLst>
          </p:cNvPr>
          <p:cNvSpPr txBox="1">
            <a:spLocks/>
          </p:cNvSpPr>
          <p:nvPr userDrawn="1"/>
        </p:nvSpPr>
        <p:spPr>
          <a:xfrm>
            <a:off x="533400" y="4160837"/>
            <a:ext cx="6858000" cy="13255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kern="1200" spc="-1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en-US" sz="2500" dirty="0">
              <a:latin typeface="Franklin Gothic Book" panose="020B0503020102020204" pitchFamily="34" charset="0"/>
            </a:endParaRPr>
          </a:p>
        </p:txBody>
      </p:sp>
      <p:cxnSp>
        <p:nvCxnSpPr>
          <p:cNvPr id="16" name="Łącznik prosty 13">
            <a:extLst>
              <a:ext uri="{FF2B5EF4-FFF2-40B4-BE49-F238E27FC236}">
                <a16:creationId xmlns:a16="http://schemas.microsoft.com/office/drawing/2014/main" id="{65396E91-8FF9-594F-FBC6-FB1C83C7F82C}"/>
              </a:ext>
            </a:extLst>
          </p:cNvPr>
          <p:cNvCxnSpPr>
            <a:cxnSpLocks/>
          </p:cNvCxnSpPr>
          <p:nvPr userDrawn="1"/>
        </p:nvCxnSpPr>
        <p:spPr>
          <a:xfrm>
            <a:off x="11582400" y="533400"/>
            <a:ext cx="0" cy="1600200"/>
          </a:xfrm>
          <a:prstGeom prst="line">
            <a:avLst/>
          </a:prstGeom>
          <a:ln w="38100" cap="sq">
            <a:solidFill>
              <a:schemeClr val="bg1">
                <a:lumMod val="9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6A8A6397-A270-9174-A38B-C7488F55C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45FE191-AC43-47BC-5648-FAA171983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1964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6DD0231-7DFF-4A43-B5B2-F2624899C965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30BDCE48-CE52-4AE8-B95D-908CBED8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/>
              <a:t>Presentation </a:t>
            </a:r>
            <a:r>
              <a:rPr lang="pl-PL" dirty="0" err="1"/>
              <a:t>title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688115B-895F-63D0-56C1-952268403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544EC44-C0EB-0274-2CC9-D113A57881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668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6DD0231-7DFF-4A43-B5B2-F2624899C965}"/>
              </a:ext>
            </a:extLst>
          </p:cNvPr>
          <p:cNvSpPr/>
          <p:nvPr userDrawn="1"/>
        </p:nvSpPr>
        <p:spPr>
          <a:xfrm>
            <a:off x="0" y="1752600"/>
            <a:ext cx="12192000" cy="510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id="{30BDCE48-CE52-4AE8-B95D-908CBED8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46437"/>
            <a:ext cx="6858000" cy="1325563"/>
          </a:xfrm>
          <a:prstGeom prst="rect">
            <a:avLst/>
          </a:prstGeom>
        </p:spPr>
        <p:txBody>
          <a:bodyPr anchor="ctr"/>
          <a:lstStyle>
            <a:lvl1pPr>
              <a:defRPr sz="5000" b="1" spc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/>
              <a:t>Presentation </a:t>
            </a:r>
            <a:r>
              <a:rPr lang="pl-PL" dirty="0" err="1"/>
              <a:t>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E34128-3664-9E45-D034-D5EEC0417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" y="639748"/>
            <a:ext cx="2640330" cy="5867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042C77-EB6A-BF2C-B277-610181673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668" y="605934"/>
            <a:ext cx="2553318" cy="6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1074400" cy="4267200"/>
          </a:xfrm>
          <a:prstGeom prst="rect">
            <a:avLst/>
          </a:prstGeom>
        </p:spPr>
        <p:txBody>
          <a:bodyPr/>
          <a:lstStyle>
            <a:lvl1pPr marL="568325" indent="-452438">
              <a:buClr>
                <a:srgbClr val="2D94E0"/>
              </a:buClr>
              <a:buFont typeface="Arial" panose="020B0604020202020204" pitchFamily="34" charset="0"/>
              <a:buChar char="•"/>
              <a:defRPr sz="2800">
                <a:solidFill>
                  <a:srgbClr val="232323"/>
                </a:solidFill>
                <a:latin typeface="Franklin Gothic Book" panose="020B0503020102020204" pitchFamily="34" charset="0"/>
              </a:defRPr>
            </a:lvl1pPr>
            <a:lvl2pPr marL="914400" indent="-346075">
              <a:buClr>
                <a:srgbClr val="2D94E0"/>
              </a:buClr>
              <a:buFont typeface="Arial" panose="020B0604020202020204" pitchFamily="34" charset="0"/>
              <a:buChar char="•"/>
              <a:defRPr sz="2400">
                <a:solidFill>
                  <a:srgbClr val="232323"/>
                </a:solidFill>
                <a:latin typeface="Franklin Gothic Book" panose="020B0503020102020204" pitchFamily="34" charset="0"/>
              </a:defRPr>
            </a:lvl2pPr>
            <a:lvl3pPr marL="1260475" indent="-346075">
              <a:buClr>
                <a:srgbClr val="2D94E0"/>
              </a:buClr>
              <a:buFont typeface="Arial" panose="020B0604020202020204" pitchFamily="34" charset="0"/>
              <a:buChar char="•"/>
              <a:defRPr sz="2000">
                <a:solidFill>
                  <a:srgbClr val="232323"/>
                </a:solidFill>
                <a:latin typeface="Franklin Gothic Book" panose="020B0503020102020204" pitchFamily="34" charset="0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4BD34791-03EB-40DB-BD32-77B5E0312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Prostokąt 4">
            <a:extLst>
              <a:ext uri="{FF2B5EF4-FFF2-40B4-BE49-F238E27FC236}">
                <a16:creationId xmlns:a16="http://schemas.microsoft.com/office/drawing/2014/main" id="{3B583081-1B9C-3CDF-EEB2-00F875570367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51A586-57CF-D5ED-DABF-EDB7E7614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595FA62-BE92-B16D-D089-CA39FE688F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BD34791-03EB-40DB-BD32-77B5E0312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Agenda</a:t>
            </a:r>
          </a:p>
        </p:txBody>
      </p:sp>
      <p:sp>
        <p:nvSpPr>
          <p:cNvPr id="6" name="Prostokąt 4">
            <a:extLst>
              <a:ext uri="{FF2B5EF4-FFF2-40B4-BE49-F238E27FC236}">
                <a16:creationId xmlns:a16="http://schemas.microsoft.com/office/drawing/2014/main" id="{90C0FCDC-8301-8F5E-FAA3-F92AAEDF2EE3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6B0DED-0FD0-1F4E-7046-B28B284DA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18069C-60C1-3C88-DC91-9624D64AE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>
            <a:extLst>
              <a:ext uri="{FF2B5EF4-FFF2-40B4-BE49-F238E27FC236}">
                <a16:creationId xmlns:a16="http://schemas.microsoft.com/office/drawing/2014/main" id="{62008CC5-EBAC-DA0A-70F9-2929376AB7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2590800"/>
            <a:ext cx="5105400" cy="609600"/>
          </a:xfrm>
          <a:prstGeom prst="rect">
            <a:avLst/>
          </a:prstGeom>
        </p:spPr>
        <p:txBody>
          <a:bodyPr/>
          <a:lstStyle>
            <a:lvl1pPr marL="115887" indent="0">
              <a:buNone/>
              <a:defRPr lang="en-US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err="1"/>
              <a:t>Name</a:t>
            </a:r>
            <a:endParaRPr lang="en-US" dirty="0"/>
          </a:p>
        </p:txBody>
      </p:sp>
      <p:sp>
        <p:nvSpPr>
          <p:cNvPr id="4" name="Symbol zastępczy tekstu 6">
            <a:extLst>
              <a:ext uri="{FF2B5EF4-FFF2-40B4-BE49-F238E27FC236}">
                <a16:creationId xmlns:a16="http://schemas.microsoft.com/office/drawing/2014/main" id="{CDF2C916-2914-2320-75D1-B2B5A9122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00" y="3276600"/>
            <a:ext cx="5105400" cy="609600"/>
          </a:xfrm>
          <a:prstGeom prst="rect">
            <a:avLst/>
          </a:prstGeom>
        </p:spPr>
        <p:txBody>
          <a:bodyPr/>
          <a:lstStyle>
            <a:lvl1pPr marL="115887" indent="0">
              <a:buNone/>
              <a:defRPr lang="en-US" sz="2800" b="0" kern="1200" spc="-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pl-PL" dirty="0" err="1"/>
              <a:t>Title</a:t>
            </a:r>
            <a:endParaRPr lang="en-US" dirty="0"/>
          </a:p>
        </p:txBody>
      </p:sp>
      <p:sp>
        <p:nvSpPr>
          <p:cNvPr id="5" name="Owal 1">
            <a:extLst>
              <a:ext uri="{FF2B5EF4-FFF2-40B4-BE49-F238E27FC236}">
                <a16:creationId xmlns:a16="http://schemas.microsoft.com/office/drawing/2014/main" id="{2DEFDF94-FDCA-438A-D4DC-FC297A7D8FE1}"/>
              </a:ext>
            </a:extLst>
          </p:cNvPr>
          <p:cNvSpPr/>
          <p:nvPr userDrawn="1"/>
        </p:nvSpPr>
        <p:spPr>
          <a:xfrm>
            <a:off x="3200400" y="2438400"/>
            <a:ext cx="1524000" cy="1524000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ostokąt 4">
            <a:extLst>
              <a:ext uri="{FF2B5EF4-FFF2-40B4-BE49-F238E27FC236}">
                <a16:creationId xmlns:a16="http://schemas.microsoft.com/office/drawing/2014/main" id="{48BDE8E6-4CEC-2A79-9479-A8253FBB81FE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A892494-071E-545B-2FA5-92632C18C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2F55390-A6CC-8BC9-64D5-01E76F8621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D6674B-1786-4E05-A8AF-E079348AF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6380"/>
            <a:ext cx="5105400" cy="4267200"/>
          </a:xfrm>
          <a:prstGeom prst="rect">
            <a:avLst/>
          </a:prstGeom>
        </p:spPr>
        <p:txBody>
          <a:bodyPr/>
          <a:lstStyle>
            <a:lvl1pPr marL="568325" indent="-452438"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1pPr>
            <a:lvl2pPr marL="914400" indent="-346075"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j-lt"/>
              </a:defRPr>
            </a:lvl2pPr>
            <a:lvl3pPr marL="1260475" indent="-346075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8447E3-85E3-44D1-BE52-0C947D314F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9800" y="1516380"/>
            <a:ext cx="5105400" cy="4267200"/>
          </a:xfrm>
          <a:prstGeom prst="rect">
            <a:avLst/>
          </a:prstGeom>
        </p:spPr>
        <p:txBody>
          <a:bodyPr/>
          <a:lstStyle>
            <a:lvl1pPr marL="568325" indent="-4524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60475" indent="-3460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ytuł 3">
            <a:extLst>
              <a:ext uri="{FF2B5EF4-FFF2-40B4-BE49-F238E27FC236}">
                <a16:creationId xmlns:a16="http://schemas.microsoft.com/office/drawing/2014/main" id="{C49E9769-1588-4F8B-9840-103F42AE7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pl-PL" dirty="0"/>
          </a:p>
        </p:txBody>
      </p:sp>
      <p:sp>
        <p:nvSpPr>
          <p:cNvPr id="9" name="Prostokąt 4">
            <a:extLst>
              <a:ext uri="{FF2B5EF4-FFF2-40B4-BE49-F238E27FC236}">
                <a16:creationId xmlns:a16="http://schemas.microsoft.com/office/drawing/2014/main" id="{A186FD6A-BF60-E96A-79BE-CD2B3A9F9EA2}"/>
              </a:ext>
            </a:extLst>
          </p:cNvPr>
          <p:cNvSpPr/>
          <p:nvPr userDrawn="1"/>
        </p:nvSpPr>
        <p:spPr>
          <a:xfrm>
            <a:off x="0" y="6240780"/>
            <a:ext cx="12192000" cy="693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717F4F7-F034-123C-2025-62793F01C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6582" y="6423660"/>
            <a:ext cx="1860204" cy="289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9EB3271-C0A3-9FC9-51DF-30EF56BA70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027" y="6370320"/>
            <a:ext cx="1798701" cy="4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31" r:id="rId2"/>
    <p:sldLayoutId id="2147483932" r:id="rId3"/>
    <p:sldLayoutId id="2147483927" r:id="rId4"/>
    <p:sldLayoutId id="2147483935" r:id="rId5"/>
    <p:sldLayoutId id="2147483917" r:id="rId6"/>
    <p:sldLayoutId id="2147483934" r:id="rId7"/>
    <p:sldLayoutId id="2147483933" r:id="rId8"/>
    <p:sldLayoutId id="2147483929" r:id="rId9"/>
    <p:sldLayoutId id="2147483930" r:id="rId10"/>
    <p:sldLayoutId id="2147483905" r:id="rId11"/>
    <p:sldLayoutId id="2147483925" r:id="rId12"/>
    <p:sldLayoutId id="2147483924" r:id="rId13"/>
    <p:sldLayoutId id="2147483928" r:id="rId14"/>
    <p:sldLayoutId id="2147483936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 kern="1200" spc="-100" baseline="0">
          <a:solidFill>
            <a:srgbClr val="00347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2pPr>
      <a:lvl3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3pPr>
      <a:lvl4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4pPr>
      <a:lvl5pPr algn="l" rtl="0" eaLnBrk="1" fontAlgn="base" hangingPunct="1">
        <a:lnSpc>
          <a:spcPts val="4600"/>
        </a:lnSpc>
        <a:spcBef>
          <a:spcPct val="0"/>
        </a:spcBef>
        <a:spcAft>
          <a:spcPct val="0"/>
        </a:spcAft>
        <a:defRPr sz="4500">
          <a:solidFill>
            <a:srgbClr val="003478"/>
          </a:solidFill>
          <a:latin typeface="Cambr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568325" indent="-4524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46075" algn="l" rtl="0" eaLnBrk="1" fontAlgn="base" hangingPunct="1">
        <a:spcBef>
          <a:spcPct val="20000"/>
        </a:spcBef>
        <a:spcAft>
          <a:spcPct val="0"/>
        </a:spcAft>
        <a:buFont typeface="Calibri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475" indent="-346075" algn="l" defTabSz="1030288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1" fontAlgn="base" hangingPunct="1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1" fontAlgn="base" hangingPunct="1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lsoftware.na3.teamsupport.com/knowledgeBase/14316821" TargetMode="External"/><Relationship Id="rId7" Type="http://schemas.openxmlformats.org/officeDocument/2006/relationships/image" Target="../media/image36.jpeg"/><Relationship Id="rId2" Type="http://schemas.openxmlformats.org/officeDocument/2006/relationships/hyperlink" Target="https://idealsoftware.na3.teamsupport.com/knowledgeBase/14316696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hyperlink" Target="https://idealsoftware.na3.teamsupport.com/knowledgeBase/14316917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88083-C335-446C-C0B2-E161C3A0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5E234FE-58E5-23F1-E5D4-D31F6C50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478" y="1828800"/>
            <a:ext cx="2226520" cy="747712"/>
          </a:xfrm>
          <a:prstGeom prst="rect">
            <a:avLst/>
          </a:prstGeom>
        </p:spPr>
      </p:pic>
      <p:sp>
        <p:nvSpPr>
          <p:cNvPr id="3" name="Tytuł 17">
            <a:extLst>
              <a:ext uri="{FF2B5EF4-FFF2-40B4-BE49-F238E27FC236}">
                <a16:creationId xmlns:a16="http://schemas.microsoft.com/office/drawing/2014/main" id="{33BC3E61-C28F-D95E-A027-6FA7F02D4410}"/>
              </a:ext>
            </a:extLst>
          </p:cNvPr>
          <p:cNvSpPr txBox="1">
            <a:spLocks/>
          </p:cNvSpPr>
          <p:nvPr/>
        </p:nvSpPr>
        <p:spPr>
          <a:xfrm>
            <a:off x="685800" y="3124200"/>
            <a:ext cx="8229600" cy="193516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5000" b="1" kern="1200" spc="0" baseline="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 noProof="0" dirty="0">
                <a:latin typeface="+mj-lt"/>
              </a:rPr>
              <a:t>Inventory </a:t>
            </a:r>
          </a:p>
          <a:p>
            <a:pPr>
              <a:lnSpc>
                <a:spcPct val="100000"/>
              </a:lnSpc>
            </a:pPr>
            <a:r>
              <a:rPr lang="en-US" sz="4800" noProof="0" dirty="0">
                <a:latin typeface="+mj-lt"/>
              </a:rPr>
              <a:t>Insights</a:t>
            </a:r>
          </a:p>
          <a:p>
            <a:pPr>
              <a:lnSpc>
                <a:spcPct val="100000"/>
              </a:lnSpc>
            </a:pPr>
            <a:br>
              <a:rPr lang="en-US" sz="1050" noProof="0" dirty="0">
                <a:latin typeface="+mj-lt"/>
              </a:rPr>
            </a:br>
            <a:endParaRPr lang="en-US" sz="1050" noProof="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1050" b="0" noProof="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2000" b="0" noProof="0" dirty="0">
                <a:latin typeface="+mj-lt"/>
              </a:rPr>
              <a:t>February 2025</a:t>
            </a:r>
          </a:p>
          <a:p>
            <a:pPr>
              <a:lnSpc>
                <a:spcPct val="100000"/>
              </a:lnSpc>
            </a:pPr>
            <a:endParaRPr lang="en-US" sz="2000" b="0" noProof="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2000" noProof="0" dirty="0">
                <a:solidFill>
                  <a:schemeClr val="bg1"/>
                </a:solidFill>
                <a:latin typeface="+mj-lt"/>
              </a:rPr>
              <a:t>Jim Daum, Implementation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B803F-F597-3ECA-EE94-9611BC5341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782" r="8486"/>
          <a:stretch/>
        </p:blipFill>
        <p:spPr>
          <a:xfrm>
            <a:off x="7620000" y="1752600"/>
            <a:ext cx="4572000" cy="51054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3913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6934200" cy="1325563"/>
          </a:xfrm>
        </p:spPr>
        <p:txBody>
          <a:bodyPr/>
          <a:lstStyle/>
          <a:p>
            <a:r>
              <a:rPr lang="en-US" noProof="0" dirty="0"/>
              <a:t>Special Orders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D6FB882-2E3D-B91A-13AD-694AC09D9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9" b="20439"/>
          <a:stretch/>
        </p:blipFill>
        <p:spPr>
          <a:xfrm>
            <a:off x="743919" y="1362209"/>
            <a:ext cx="10965050" cy="4319560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32210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1F2851E-138E-072C-8E75-919C2F9635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6987" y="1873204"/>
            <a:ext cx="4619625" cy="3019425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Special Orders</a:t>
            </a:r>
          </a:p>
        </p:txBody>
      </p:sp>
    </p:spTree>
    <p:extLst>
      <p:ext uri="{BB962C8B-B14F-4D97-AF65-F5344CB8AC3E}">
        <p14:creationId xmlns:p14="http://schemas.microsoft.com/office/powerpoint/2010/main" val="13747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6934200" cy="1325563"/>
          </a:xfrm>
        </p:spPr>
        <p:txBody>
          <a:bodyPr/>
          <a:lstStyle/>
          <a:p>
            <a:r>
              <a:rPr lang="en-US" noProof="0" dirty="0"/>
              <a:t>Special Orders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7D1F9E-B7B6-A7A2-57F1-8EC4CC96C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Monitor Them</a:t>
            </a:r>
          </a:p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Adjust Inventory Based on Demands</a:t>
            </a:r>
          </a:p>
          <a:p>
            <a:pPr marL="285750" indent="-285750">
              <a:buClr>
                <a:schemeClr val="bg2"/>
              </a:buClr>
            </a:pPr>
            <a:r>
              <a:rPr lang="en-US" sz="20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IDEAL work for you!</a:t>
            </a:r>
          </a:p>
          <a:p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ACE16-9A8C-53A7-97D4-1878D4A17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r="21947"/>
          <a:stretch/>
        </p:blipFill>
        <p:spPr>
          <a:xfrm>
            <a:off x="8069944" y="1450428"/>
            <a:ext cx="3652156" cy="4340772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38896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41582-9C3E-3930-9D89-9EA525B0C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12FDFAC-E35E-90AF-B9F9-BDC405033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3733" y="1668780"/>
            <a:ext cx="7586134" cy="426720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47B190B9-75C4-4262-37C1-BB4A388E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Special Orders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BF90970-64EB-32FE-6014-AE9EB0A95079}"/>
              </a:ext>
            </a:extLst>
          </p:cNvPr>
          <p:cNvSpPr/>
          <p:nvPr/>
        </p:nvSpPr>
        <p:spPr>
          <a:xfrm>
            <a:off x="2696446" y="1375470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FE61C3B-1094-8790-4C94-94993BF9E2E9}"/>
              </a:ext>
            </a:extLst>
          </p:cNvPr>
          <p:cNvSpPr/>
          <p:nvPr/>
        </p:nvSpPr>
        <p:spPr>
          <a:xfrm rot="16200000">
            <a:off x="2154000" y="1810623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DCF338C-E98F-352B-F321-9C899F517927}"/>
              </a:ext>
            </a:extLst>
          </p:cNvPr>
          <p:cNvSpPr/>
          <p:nvPr/>
        </p:nvSpPr>
        <p:spPr>
          <a:xfrm rot="10800000">
            <a:off x="4302763" y="3117064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5F69F24-85AC-3178-5A41-B5D2C4AD46B3}"/>
              </a:ext>
            </a:extLst>
          </p:cNvPr>
          <p:cNvSpPr/>
          <p:nvPr/>
        </p:nvSpPr>
        <p:spPr>
          <a:xfrm rot="5400000">
            <a:off x="6384123" y="3292497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935CBC-52D9-81AC-592D-D99A5FA25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3260" y="1524000"/>
            <a:ext cx="3607080" cy="426720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Special Order Filter</a:t>
            </a:r>
          </a:p>
        </p:txBody>
      </p:sp>
    </p:spTree>
    <p:extLst>
      <p:ext uri="{BB962C8B-B14F-4D97-AF65-F5344CB8AC3E}">
        <p14:creationId xmlns:p14="http://schemas.microsoft.com/office/powerpoint/2010/main" val="31120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78787-809C-EDC8-89BF-A681CB7D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9EB32F8-41D3-65DC-A9E0-7F8EB924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42320" cy="1325563"/>
          </a:xfrm>
        </p:spPr>
        <p:txBody>
          <a:bodyPr/>
          <a:lstStyle/>
          <a:p>
            <a:r>
              <a:rPr lang="en-US" noProof="0" dirty="0"/>
              <a:t>Cross Selling – Related Items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88AD133-CDE9-ECA5-C01D-1F1C824F24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9801" y="2674620"/>
            <a:ext cx="2787759" cy="23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01B5C39-C409-0C0B-601F-D70494E6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7547" y="1832677"/>
            <a:ext cx="3242273" cy="32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5B3849-1540-BF5E-EE47-A76922E1777D}"/>
              </a:ext>
            </a:extLst>
          </p:cNvPr>
          <p:cNvSpPr/>
          <p:nvPr/>
        </p:nvSpPr>
        <p:spPr>
          <a:xfrm>
            <a:off x="5564979" y="3212958"/>
            <a:ext cx="974956" cy="9749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5DD0B-98ED-2D27-BF42-D1F152EF20CB}"/>
              </a:ext>
            </a:extLst>
          </p:cNvPr>
          <p:cNvSpPr txBox="1"/>
          <p:nvPr/>
        </p:nvSpPr>
        <p:spPr>
          <a:xfrm>
            <a:off x="5564978" y="3446446"/>
            <a:ext cx="97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accent5"/>
                </a:solidFill>
                <a:latin typeface="+mj-lt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8925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6934200" cy="1325563"/>
          </a:xfrm>
        </p:spPr>
        <p:txBody>
          <a:bodyPr/>
          <a:lstStyle/>
          <a:p>
            <a:r>
              <a:rPr lang="en-US" noProof="0" dirty="0"/>
              <a:t>Suggestive Selling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A5C673-C1F6-1A69-966D-AE9F33EAC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sz="20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en-US" sz="20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of Customers </a:t>
            </a:r>
            <a:b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Will Include an Additional Item </a:t>
            </a:r>
          </a:p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Just By Being Asked to Do So!</a:t>
            </a:r>
          </a:p>
          <a:p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0C90C-F7C1-305A-6AA3-04D7585C3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r="21921"/>
          <a:stretch/>
        </p:blipFill>
        <p:spPr>
          <a:xfrm>
            <a:off x="8069944" y="1450428"/>
            <a:ext cx="3652156" cy="4340772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28832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607040" cy="1325563"/>
          </a:xfrm>
        </p:spPr>
        <p:txBody>
          <a:bodyPr/>
          <a:lstStyle/>
          <a:p>
            <a:r>
              <a:rPr lang="en-US" noProof="0" dirty="0"/>
              <a:t>Adding % To Work Order Parts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EA2763E-13DE-294F-E83A-3EC05F35F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b="20478"/>
          <a:stretch/>
        </p:blipFill>
        <p:spPr>
          <a:xfrm>
            <a:off x="743919" y="1362209"/>
            <a:ext cx="10965050" cy="4319560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27730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91E73-9B29-A2E9-E3FA-DC314DD1E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7C6A747-CF73-0499-24DC-8B8A2D86F0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9887" y="2105025"/>
            <a:ext cx="3933825" cy="310515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094F141A-A0E2-79C7-C248-92123D872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Adding % To Work Order Parts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F1C2FF9-1D1B-3842-18B1-B5857E64D799}"/>
              </a:ext>
            </a:extLst>
          </p:cNvPr>
          <p:cNvSpPr/>
          <p:nvPr/>
        </p:nvSpPr>
        <p:spPr>
          <a:xfrm rot="16200000">
            <a:off x="4389924" y="2346927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6CA6D1C-95D6-D0BF-C9D9-DED94EC7EEB8}"/>
              </a:ext>
            </a:extLst>
          </p:cNvPr>
          <p:cNvSpPr/>
          <p:nvPr/>
        </p:nvSpPr>
        <p:spPr>
          <a:xfrm rot="5400000">
            <a:off x="7835552" y="4148841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BBEA963-6FAE-0656-B096-0F734C2BE78C}"/>
              </a:ext>
            </a:extLst>
          </p:cNvPr>
          <p:cNvSpPr/>
          <p:nvPr/>
        </p:nvSpPr>
        <p:spPr>
          <a:xfrm>
            <a:off x="4744000" y="1738851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D771A-924C-F426-7D25-F0823A3052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850" y="2147887"/>
            <a:ext cx="3771900" cy="3019425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8E8F1F67-B134-257D-877A-D9794407AF95}"/>
              </a:ext>
            </a:extLst>
          </p:cNvPr>
          <p:cNvSpPr txBox="1">
            <a:spLocks/>
          </p:cNvSpPr>
          <p:nvPr/>
        </p:nvSpPr>
        <p:spPr>
          <a:xfrm>
            <a:off x="609600" y="365125"/>
            <a:ext cx="1060704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n-US" noProof="0" dirty="0"/>
              <a:t>Adding % To Work Order Parts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F9DA286-1FC9-4127-94CD-DDC583A6278F}"/>
              </a:ext>
            </a:extLst>
          </p:cNvPr>
          <p:cNvSpPr/>
          <p:nvPr/>
        </p:nvSpPr>
        <p:spPr>
          <a:xfrm rot="5400000">
            <a:off x="6108352" y="2584202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DD0733-9E31-15B2-001D-D7602A5C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+mj-lt"/>
              </a:rPr>
              <a:t>Agenda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E37D11-1C2B-EDC6-425F-38DC99DBDFE9}"/>
              </a:ext>
            </a:extLst>
          </p:cNvPr>
          <p:cNvSpPr txBox="1">
            <a:spLocks/>
          </p:cNvSpPr>
          <p:nvPr/>
        </p:nvSpPr>
        <p:spPr>
          <a:xfrm>
            <a:off x="708884" y="2382144"/>
            <a:ext cx="698400" cy="698400"/>
          </a:xfrm>
          <a:prstGeom prst="roundRect">
            <a:avLst>
              <a:gd name="adj" fmla="val 5756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475572"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ctr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Char char="​"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noProof="0" dirty="0"/>
              <a:t>2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15CD6F2-A437-D902-A194-4B20DBFD3D61}"/>
              </a:ext>
            </a:extLst>
          </p:cNvPr>
          <p:cNvSpPr txBox="1">
            <a:spLocks/>
          </p:cNvSpPr>
          <p:nvPr/>
        </p:nvSpPr>
        <p:spPr>
          <a:xfrm>
            <a:off x="708884" y="3172115"/>
            <a:ext cx="698400" cy="698400"/>
          </a:xfrm>
          <a:prstGeom prst="roundRect">
            <a:avLst>
              <a:gd name="adj" fmla="val 3938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475572"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ctr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Char char="​"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noProof="0" dirty="0"/>
              <a:t>3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C06BBFE-2C19-6369-458A-124A9693F0E9}"/>
              </a:ext>
            </a:extLst>
          </p:cNvPr>
          <p:cNvSpPr txBox="1">
            <a:spLocks/>
          </p:cNvSpPr>
          <p:nvPr/>
        </p:nvSpPr>
        <p:spPr>
          <a:xfrm>
            <a:off x="708884" y="3962086"/>
            <a:ext cx="698400" cy="698400"/>
          </a:xfrm>
          <a:prstGeom prst="roundRect">
            <a:avLst>
              <a:gd name="adj" fmla="val 4665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475572"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ctr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Char char="​"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US" noProof="0" dirty="0"/>
              <a:t>4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AED64AF-63F2-0D4D-4D54-92AF22AF3995}"/>
              </a:ext>
            </a:extLst>
          </p:cNvPr>
          <p:cNvSpPr txBox="1">
            <a:spLocks/>
          </p:cNvSpPr>
          <p:nvPr/>
        </p:nvSpPr>
        <p:spPr>
          <a:xfrm>
            <a:off x="710248" y="4741586"/>
            <a:ext cx="698400" cy="698400"/>
          </a:xfrm>
          <a:prstGeom prst="roundRect">
            <a:avLst>
              <a:gd name="adj" fmla="val 6120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475572"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ctr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Char char="​"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5.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7BBCCF-2861-5764-859B-36D69A3E1F24}"/>
              </a:ext>
            </a:extLst>
          </p:cNvPr>
          <p:cNvSpPr txBox="1">
            <a:spLocks/>
          </p:cNvSpPr>
          <p:nvPr/>
        </p:nvSpPr>
        <p:spPr>
          <a:xfrm>
            <a:off x="1524000" y="1618239"/>
            <a:ext cx="9877201" cy="698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77800" sx="101000" sy="101000" algn="ctr" rotWithShape="0">
              <a:schemeClr val="tx2">
                <a:alpha val="11000"/>
              </a:scheme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5030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>
              <a:buNone/>
            </a:pPr>
            <a:r>
              <a:rPr lang="en-US" noProof="0" dirty="0"/>
              <a:t>Mobile – Smart Devices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77E0E32-DC23-B054-5736-88C6AD4B3661}"/>
              </a:ext>
            </a:extLst>
          </p:cNvPr>
          <p:cNvSpPr txBox="1">
            <a:spLocks/>
          </p:cNvSpPr>
          <p:nvPr/>
        </p:nvSpPr>
        <p:spPr>
          <a:xfrm>
            <a:off x="708884" y="1618239"/>
            <a:ext cx="698400" cy="698400"/>
          </a:xfrm>
          <a:prstGeom prst="roundRect">
            <a:avLst>
              <a:gd name="adj" fmla="val 5756"/>
            </a:avLst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>
            <a:outerShdw blurRad="475572" dist="38100" dir="2700000" sx="103000" sy="103000" algn="tl" rotWithShape="0">
              <a:prstClr val="black">
                <a:alpha val="10000"/>
              </a:prst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ctr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Char char="​"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1.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CE71E85-9F83-A1BF-20FE-35A039784491}"/>
              </a:ext>
            </a:extLst>
          </p:cNvPr>
          <p:cNvSpPr txBox="1">
            <a:spLocks/>
          </p:cNvSpPr>
          <p:nvPr/>
        </p:nvSpPr>
        <p:spPr>
          <a:xfrm>
            <a:off x="1524000" y="2405377"/>
            <a:ext cx="9877201" cy="698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77800" sx="101000" sy="101000" algn="ctr" rotWithShape="0">
              <a:schemeClr val="tx2">
                <a:alpha val="11000"/>
              </a:scheme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5030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>
              <a:buNone/>
            </a:pPr>
            <a:r>
              <a:rPr lang="en-US" noProof="0" dirty="0"/>
              <a:t>Lost Sales / Special Order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709EC89-4187-647A-E790-10A214BF581C}"/>
              </a:ext>
            </a:extLst>
          </p:cNvPr>
          <p:cNvSpPr txBox="1">
            <a:spLocks/>
          </p:cNvSpPr>
          <p:nvPr/>
        </p:nvSpPr>
        <p:spPr>
          <a:xfrm>
            <a:off x="1524000" y="3192515"/>
            <a:ext cx="9877201" cy="698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77800" sx="101000" sy="101000" algn="ctr" rotWithShape="0">
              <a:schemeClr val="tx2">
                <a:alpha val="11000"/>
              </a:scheme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5030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>
              <a:buNone/>
            </a:pPr>
            <a:r>
              <a:rPr lang="en-US" noProof="0" dirty="0"/>
              <a:t>Cross Sale – Related Items –Suggestive Selling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D897A1D-5CEE-3D9D-B7B2-0B128A82D1F3}"/>
              </a:ext>
            </a:extLst>
          </p:cNvPr>
          <p:cNvSpPr txBox="1">
            <a:spLocks/>
          </p:cNvSpPr>
          <p:nvPr/>
        </p:nvSpPr>
        <p:spPr>
          <a:xfrm>
            <a:off x="1524000" y="3979653"/>
            <a:ext cx="9877201" cy="698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77800" sx="101000" sy="101000" algn="ctr" rotWithShape="0">
              <a:schemeClr val="tx2">
                <a:alpha val="11000"/>
              </a:scheme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5030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>
              <a:buNone/>
            </a:pPr>
            <a:r>
              <a:rPr lang="en-US" noProof="0" dirty="0"/>
              <a:t>Additional % to Work Order Parts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BF81D75-D6D1-82AC-A184-B3D9B33D5465}"/>
              </a:ext>
            </a:extLst>
          </p:cNvPr>
          <p:cNvSpPr txBox="1">
            <a:spLocks/>
          </p:cNvSpPr>
          <p:nvPr/>
        </p:nvSpPr>
        <p:spPr>
          <a:xfrm>
            <a:off x="1524000" y="4766789"/>
            <a:ext cx="9877201" cy="698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77800" sx="101000" sy="101000" algn="ctr" rotWithShape="0">
              <a:schemeClr val="tx2">
                <a:alpha val="11000"/>
              </a:schemeClr>
            </a:outerShdw>
          </a:effectLst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lang="en-US" sz="1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15030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lang="en-US" sz="1800" b="1" kern="1000" cap="none" spc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​"/>
              <a:defRPr lang="en-US" sz="1800" b="0" i="0" kern="1000" cap="none" spc="50" baseline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0000" indent="-1714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CA" sz="18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04000" indent="-18000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720000" indent="-228580" algn="l" defTabSz="914318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>
              <a:buNone/>
            </a:pPr>
            <a:r>
              <a:rPr lang="en-US" noProof="0" dirty="0"/>
              <a:t>Manufacture Reps</a:t>
            </a:r>
          </a:p>
        </p:txBody>
      </p:sp>
    </p:spTree>
    <p:extLst>
      <p:ext uri="{BB962C8B-B14F-4D97-AF65-F5344CB8AC3E}">
        <p14:creationId xmlns:p14="http://schemas.microsoft.com/office/powerpoint/2010/main" val="37979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6934200" cy="1325563"/>
          </a:xfrm>
        </p:spPr>
        <p:txBody>
          <a:bodyPr/>
          <a:lstStyle/>
          <a:p>
            <a:r>
              <a:rPr lang="en-US" noProof="0" dirty="0"/>
              <a:t>Manufacture Reps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430060A-5CA3-8279-BB57-2308BD55B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30212"/>
          <a:stretch/>
        </p:blipFill>
        <p:spPr>
          <a:xfrm>
            <a:off x="743919" y="1362209"/>
            <a:ext cx="10965050" cy="4319560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41545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1E69B-D6BE-8996-1F8E-B6BAEC8EB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0C78FE-2368-C6A2-9AB3-74E0389F6911}"/>
              </a:ext>
            </a:extLst>
          </p:cNvPr>
          <p:cNvSpPr txBox="1"/>
          <p:nvPr/>
        </p:nvSpPr>
        <p:spPr>
          <a:xfrm>
            <a:off x="1352233" y="1494662"/>
            <a:ext cx="628146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1659A1"/>
                </a:solidFill>
                <a:latin typeface="+mj-lt"/>
                <a:hlinkClick r:id="rId2"/>
              </a:rPr>
              <a:t>Ideal Mobile App</a:t>
            </a:r>
            <a:r>
              <a:rPr lang="en-US" sz="1600" b="1" dirty="0">
                <a:solidFill>
                  <a:srgbClr val="1659A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rgbClr val="1659A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1659A1"/>
                </a:solidFill>
                <a:latin typeface="+mj-lt"/>
                <a:hlinkClick r:id="rId3"/>
              </a:rPr>
              <a:t>Lost Sales List</a:t>
            </a:r>
            <a:endParaRPr lang="en-US" sz="1600" b="1" dirty="0">
              <a:solidFill>
                <a:srgbClr val="1659A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rgbClr val="1659A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1659A1"/>
                </a:solidFill>
                <a:latin typeface="+mj-lt"/>
                <a:hlinkClick r:id="rId4"/>
              </a:rPr>
              <a:t>Work Order Preferences</a:t>
            </a:r>
            <a:endParaRPr lang="en-US" sz="1600" b="1" dirty="0">
              <a:solidFill>
                <a:srgbClr val="1659A1"/>
              </a:solidFill>
              <a:latin typeface="+mj-lt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404391C-BC26-7D36-5E56-F4CC8487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Base Resources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AA72B67-4E0E-4B21-0A3B-8173CDB89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885" y="1573012"/>
            <a:ext cx="424507" cy="356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69D602-7CF8-30BB-132E-FA2BB1D3C7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42725"/>
          <a:stretch/>
        </p:blipFill>
        <p:spPr>
          <a:xfrm>
            <a:off x="7797728" y="1450428"/>
            <a:ext cx="3652156" cy="4340772"/>
          </a:xfrm>
          <a:prstGeom prst="roundRect">
            <a:avLst>
              <a:gd name="adj" fmla="val 1919"/>
            </a:avLst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A72A990-D6B1-4631-71B1-60C54D481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885" y="2304532"/>
            <a:ext cx="424507" cy="35651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ED45569-828A-1082-CA59-570892805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885" y="3036052"/>
            <a:ext cx="424507" cy="3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7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6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A751A50-E6B4-3481-B34F-E954B50F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32" y="1516380"/>
            <a:ext cx="7586136" cy="426720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178A447-00FD-0882-F3D8-EFD677B5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1074400" cy="978381"/>
          </a:xfrm>
        </p:spPr>
        <p:txBody>
          <a:bodyPr>
            <a:normAutofit/>
          </a:bodyPr>
          <a:lstStyle/>
          <a:p>
            <a:r>
              <a:rPr lang="en-US" noProof="0" dirty="0"/>
              <a:t>Additional Information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78128E9-87AB-AFAA-0CBF-A33B12E14D37}"/>
              </a:ext>
            </a:extLst>
          </p:cNvPr>
          <p:cNvSpPr/>
          <p:nvPr/>
        </p:nvSpPr>
        <p:spPr>
          <a:xfrm>
            <a:off x="2836832" y="4801985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52A4D74-9E0A-21CA-B003-105B0A215586}"/>
              </a:ext>
            </a:extLst>
          </p:cNvPr>
          <p:cNvSpPr/>
          <p:nvPr/>
        </p:nvSpPr>
        <p:spPr>
          <a:xfrm rot="10800000">
            <a:off x="6789072" y="2878842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E7D7A01-A729-3DBE-A190-C7A0FBB2000D}"/>
              </a:ext>
            </a:extLst>
          </p:cNvPr>
          <p:cNvSpPr/>
          <p:nvPr/>
        </p:nvSpPr>
        <p:spPr>
          <a:xfrm rot="10800000">
            <a:off x="9501792" y="2086362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2EB551A-B011-37D7-92E2-0FD5BA9607D9}"/>
              </a:ext>
            </a:extLst>
          </p:cNvPr>
          <p:cNvSpPr/>
          <p:nvPr/>
        </p:nvSpPr>
        <p:spPr>
          <a:xfrm>
            <a:off x="5407312" y="1801882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65E60E1-34D1-A459-E0ED-D4C480BB5CA9}"/>
              </a:ext>
            </a:extLst>
          </p:cNvPr>
          <p:cNvSpPr/>
          <p:nvPr/>
        </p:nvSpPr>
        <p:spPr>
          <a:xfrm rot="16200000">
            <a:off x="3934113" y="3315724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7A66E9-50D3-A81D-1A49-5296D522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82300" cy="1325563"/>
          </a:xfrm>
        </p:spPr>
        <p:txBody>
          <a:bodyPr/>
          <a:lstStyle/>
          <a:p>
            <a:r>
              <a:rPr lang="en-US" noProof="0" dirty="0"/>
              <a:t>Are you Walking Over $100 Bills?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DCAF9-A50C-631F-8A05-3E4090D5B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b="20478"/>
          <a:stretch/>
        </p:blipFill>
        <p:spPr>
          <a:xfrm>
            <a:off x="743919" y="1362209"/>
            <a:ext cx="10965050" cy="4319560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26907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C931D2E4-5FD0-4757-3C4C-1E945FF0A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3733" y="1341120"/>
            <a:ext cx="7586134" cy="4267200"/>
          </a:xfrm>
          <a:prstGeom prst="rect">
            <a:avLst/>
          </a:prstGeom>
          <a:noFill/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Mobile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8A63CE2-6704-AB73-AC9B-D687FBF209C8}"/>
              </a:ext>
            </a:extLst>
          </p:cNvPr>
          <p:cNvSpPr/>
          <p:nvPr/>
        </p:nvSpPr>
        <p:spPr>
          <a:xfrm>
            <a:off x="2818635" y="3168678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Lost Sales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F40110B-72E4-C5F2-7C84-32EA216B2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0" b="20490"/>
          <a:stretch/>
        </p:blipFill>
        <p:spPr>
          <a:xfrm>
            <a:off x="743919" y="1362209"/>
            <a:ext cx="10965050" cy="4319560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12345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8DADF1-95C1-69D8-D474-3CA55D122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6161070" cy="4267200"/>
          </a:xfrm>
        </p:spPr>
        <p:txBody>
          <a:bodyPr/>
          <a:lstStyle/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Keep Track and Record Them</a:t>
            </a:r>
          </a:p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Watch the Number of the same Product</a:t>
            </a:r>
          </a:p>
          <a:p>
            <a:pPr marL="285750" indent="-285750">
              <a:buClr>
                <a:schemeClr val="bg2"/>
              </a:buClr>
            </a:pP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Add to inventory based on demands</a:t>
            </a:r>
          </a:p>
          <a:p>
            <a:pPr marL="285750" indent="-285750">
              <a:buClr>
                <a:schemeClr val="bg2"/>
              </a:buClr>
            </a:pPr>
            <a:r>
              <a:rPr lang="en-US" sz="20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IDEAL Work For You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4FAF0E4-4E21-11E7-BDFE-BEE248A5A7E3}"/>
              </a:ext>
            </a:extLst>
          </p:cNvPr>
          <p:cNvSpPr txBox="1">
            <a:spLocks/>
          </p:cNvSpPr>
          <p:nvPr/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n-US" noProof="0" dirty="0"/>
              <a:t>Lost Sales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D43C63-A747-8BD7-90E1-8536330C4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35106"/>
          <a:stretch/>
        </p:blipFill>
        <p:spPr>
          <a:xfrm>
            <a:off x="8069944" y="1450428"/>
            <a:ext cx="3652156" cy="4340772"/>
          </a:xfrm>
          <a:prstGeom prst="roundRect">
            <a:avLst>
              <a:gd name="adj" fmla="val 1919"/>
            </a:avLst>
          </a:prstGeom>
        </p:spPr>
      </p:pic>
    </p:spTree>
    <p:extLst>
      <p:ext uri="{BB962C8B-B14F-4D97-AF65-F5344CB8AC3E}">
        <p14:creationId xmlns:p14="http://schemas.microsoft.com/office/powerpoint/2010/main" val="9106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77462-42C2-898D-47AB-42D8FA897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A6BD53A-673B-61B6-778A-29FF46389D98}"/>
              </a:ext>
            </a:extLst>
          </p:cNvPr>
          <p:cNvSpPr txBox="1">
            <a:spLocks/>
          </p:cNvSpPr>
          <p:nvPr/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n-US" noProof="0" dirty="0"/>
              <a:t>Lost Sales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2FB4835-74C2-6FE5-B86B-115A68BE1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1816" y="1752600"/>
            <a:ext cx="660996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59812-4318-6FAB-F25E-7084126D0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47355A3-70C5-56E4-1A29-4A40D94A4A9D}"/>
              </a:ext>
            </a:extLst>
          </p:cNvPr>
          <p:cNvSpPr txBox="1">
            <a:spLocks/>
          </p:cNvSpPr>
          <p:nvPr/>
        </p:nvSpPr>
        <p:spPr>
          <a:xfrm>
            <a:off x="609600" y="365125"/>
            <a:ext cx="11125200" cy="13255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pl-PL" sz="4000" b="1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2pPr>
            <a:lvl3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3pPr>
            <a:lvl4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4pPr>
            <a:lvl5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003478"/>
                </a:solidFill>
                <a:latin typeface="Cambr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r>
              <a:rPr lang="en-US" noProof="0" dirty="0"/>
              <a:t>Lost Sales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49B5DE6-7305-0B32-DB5C-C6A71252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33" y="1524000"/>
            <a:ext cx="7586134" cy="426720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A4C178E-7406-D558-0050-94472517ECBC}"/>
              </a:ext>
            </a:extLst>
          </p:cNvPr>
          <p:cNvSpPr/>
          <p:nvPr/>
        </p:nvSpPr>
        <p:spPr>
          <a:xfrm rot="16200000">
            <a:off x="2183027" y="1665480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BB9ADE4A-4A75-CFA6-535D-DD2BAF424C6E}"/>
              </a:ext>
            </a:extLst>
          </p:cNvPr>
          <p:cNvSpPr/>
          <p:nvPr/>
        </p:nvSpPr>
        <p:spPr>
          <a:xfrm rot="10800000">
            <a:off x="4131494" y="2977727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881EAEE-99FA-394D-B5E9-78474CD2D951}"/>
              </a:ext>
            </a:extLst>
          </p:cNvPr>
          <p:cNvSpPr/>
          <p:nvPr/>
        </p:nvSpPr>
        <p:spPr>
          <a:xfrm rot="5400000">
            <a:off x="6384123" y="3292497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743717-3633-EE06-97D1-4B4508480C4B}"/>
              </a:ext>
            </a:extLst>
          </p:cNvPr>
          <p:cNvSpPr/>
          <p:nvPr/>
        </p:nvSpPr>
        <p:spPr>
          <a:xfrm>
            <a:off x="3099356" y="1401191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5481-702C-ACD6-D766-FEF89B173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9272391-FC18-B8FD-BF8B-1127C55C8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3733" y="1524000"/>
            <a:ext cx="7586134" cy="426720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3107024-0AC2-E97A-6D36-1007789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Lost Sales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EA07931-777E-8737-7255-51867C1DBD2E}"/>
              </a:ext>
            </a:extLst>
          </p:cNvPr>
          <p:cNvSpPr/>
          <p:nvPr/>
        </p:nvSpPr>
        <p:spPr>
          <a:xfrm>
            <a:off x="3423447" y="4919895"/>
            <a:ext cx="336966" cy="42254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>
            <a:outerShdw blurRad="38100" sx="102000" sy="102000" algn="ctr" rotWithShape="0">
              <a:schemeClr val="tx1">
                <a:alpha val="1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XIS theme">
  <a:themeElements>
    <a:clrScheme name="Ideal">
      <a:dk1>
        <a:srgbClr val="363636"/>
      </a:dk1>
      <a:lt1>
        <a:srgbClr val="FFFFFF"/>
      </a:lt1>
      <a:dk2>
        <a:srgbClr val="004987"/>
      </a:dk2>
      <a:lt2>
        <a:srgbClr val="FED874"/>
      </a:lt2>
      <a:accent1>
        <a:srgbClr val="004987"/>
      </a:accent1>
      <a:accent2>
        <a:srgbClr val="FED874"/>
      </a:accent2>
      <a:accent3>
        <a:srgbClr val="F8AA00"/>
      </a:accent3>
      <a:accent4>
        <a:srgbClr val="363636"/>
      </a:accent4>
      <a:accent5>
        <a:srgbClr val="EA5044"/>
      </a:accent5>
      <a:accent6>
        <a:srgbClr val="388E3C"/>
      </a:accent6>
      <a:hlink>
        <a:srgbClr val="004987"/>
      </a:hlink>
      <a:folHlink>
        <a:srgbClr val="363636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EAB0774-A81E-437B-901B-C98E8285E1BD}" vid="{2568062E-7373-4101-919C-A44A8BB56A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D6775C401A1640A4B6CD356F6DB115" ma:contentTypeVersion="18" ma:contentTypeDescription="Create a new document." ma:contentTypeScope="" ma:versionID="d5b1180af3163315e3554cbe0618c46c">
  <xsd:schema xmlns:xsd="http://www.w3.org/2001/XMLSchema" xmlns:xs="http://www.w3.org/2001/XMLSchema" xmlns:p="http://schemas.microsoft.com/office/2006/metadata/properties" xmlns:ns2="9d4cd623-3799-4ddc-ada4-77011a1fbe38" xmlns:ns3="10aab84b-ebc1-4094-a9d9-1ee9be3db491" targetNamespace="http://schemas.microsoft.com/office/2006/metadata/properties" ma:root="true" ma:fieldsID="59cafd4d6e0f03a1fcd32b35e6e9844c" ns2:_="" ns3:_="">
    <xsd:import namespace="9d4cd623-3799-4ddc-ada4-77011a1fbe38"/>
    <xsd:import namespace="10aab84b-ebc1-4094-a9d9-1ee9be3db4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cd623-3799-4ddc-ada4-77011a1fbe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fba1a00-cd55-4846-a578-cb41955946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ab84b-ebc1-4094-a9d9-1ee9be3db4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6d9d94-bf33-415a-b03d-5e901ef345b8}" ma:internalName="TaxCatchAll" ma:showField="CatchAllData" ma:web="10aab84b-ebc1-4094-a9d9-1ee9be3db4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4cd623-3799-4ddc-ada4-77011a1fbe38">
      <Terms xmlns="http://schemas.microsoft.com/office/infopath/2007/PartnerControls"/>
    </lcf76f155ced4ddcb4097134ff3c332f>
    <TaxCatchAll xmlns="10aab84b-ebc1-4094-a9d9-1ee9be3db4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3DB707-7803-4D7F-B04F-B019407F6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4cd623-3799-4ddc-ada4-77011a1fbe38"/>
    <ds:schemaRef ds:uri="10aab84b-ebc1-4094-a9d9-1ee9be3db4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EE0B32-9D23-4CBE-9FD4-F252E8882EB3}">
  <ds:schemaRefs>
    <ds:schemaRef ds:uri="http://schemas.microsoft.com/office/2006/metadata/properties"/>
    <ds:schemaRef ds:uri="http://schemas.microsoft.com/office/infopath/2007/PartnerControls"/>
    <ds:schemaRef ds:uri="9d4cd623-3799-4ddc-ada4-77011a1fbe38"/>
    <ds:schemaRef ds:uri="10aab84b-ebc1-4094-a9d9-1ee9be3db491"/>
  </ds:schemaRefs>
</ds:datastoreItem>
</file>

<file path=customXml/itemProps3.xml><?xml version="1.0" encoding="utf-8"?>
<ds:datastoreItem xmlns:ds="http://schemas.openxmlformats.org/officeDocument/2006/customXml" ds:itemID="{B42E5DBF-84CA-4B6B-AB65-6FE96750619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65d02be-9231-4769-9120-8d7f799652db}" enabled="0" method="" siteId="{f65d02be-9231-4769-9120-8d7f799652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AXIS_generic_2016_wide</Template>
  <TotalTime>24570</TotalTime>
  <Words>204</Words>
  <Application>Microsoft Office PowerPoint</Application>
  <PresentationFormat>Widescreen</PresentationFormat>
  <Paragraphs>76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Franklin Gothic Book</vt:lpstr>
      <vt:lpstr>Wingdings</vt:lpstr>
      <vt:lpstr>AXIS theme</vt:lpstr>
      <vt:lpstr>PowerPoint Presentation</vt:lpstr>
      <vt:lpstr>Agenda</vt:lpstr>
      <vt:lpstr>Are you Walking Over $100 Bills?</vt:lpstr>
      <vt:lpstr>Mobile</vt:lpstr>
      <vt:lpstr>Lost Sales</vt:lpstr>
      <vt:lpstr>PowerPoint Presentation</vt:lpstr>
      <vt:lpstr>PowerPoint Presentation</vt:lpstr>
      <vt:lpstr>PowerPoint Presentation</vt:lpstr>
      <vt:lpstr>Lost Sales</vt:lpstr>
      <vt:lpstr>Special Orders</vt:lpstr>
      <vt:lpstr>Special Orders</vt:lpstr>
      <vt:lpstr>Special Orders</vt:lpstr>
      <vt:lpstr>Special Orders</vt:lpstr>
      <vt:lpstr>Special Order Filter</vt:lpstr>
      <vt:lpstr>Cross Selling – Related Items</vt:lpstr>
      <vt:lpstr>Suggestive Selling</vt:lpstr>
      <vt:lpstr>Adding % To Work Order Parts</vt:lpstr>
      <vt:lpstr>Adding % To Work Order Parts</vt:lpstr>
      <vt:lpstr>PowerPoint Presentation</vt:lpstr>
      <vt:lpstr>Manufacture Reps</vt:lpstr>
      <vt:lpstr>Knowledge Base Resources</vt:lpstr>
      <vt:lpstr>PowerPoint Presentation</vt:lpstr>
      <vt:lpstr>Additional Information</vt:lpstr>
    </vt:vector>
  </TitlesOfParts>
  <Company>Campana Systems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Title Here -- it can be 2 lines if you want</dc:title>
  <dc:creator>Mark Futterer</dc:creator>
  <cp:lastModifiedBy>Kseniya Savelyeva</cp:lastModifiedBy>
  <cp:revision>537</cp:revision>
  <cp:lastPrinted>2018-08-15T18:40:37Z</cp:lastPrinted>
  <dcterms:created xsi:type="dcterms:W3CDTF">2016-10-24T23:55:46Z</dcterms:created>
  <dcterms:modified xsi:type="dcterms:W3CDTF">2025-02-04T15:02:51Z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0x01010072D6775C401A1640A4B6CD356F6DB115</vt:lpwstr>
  </property>
  <property fmtid="{D5CDD505-2E9C-101B-9397-08002B2CF9AE}" pid="3" name="MediaServiceImageTags">
    <vt:lpwstr/>
  </property>
</Properties>
</file>